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51"/>
  </p:notesMasterIdLst>
  <p:handoutMasterIdLst>
    <p:handoutMasterId r:id="rId52"/>
  </p:handoutMasterIdLst>
  <p:sldIdLst>
    <p:sldId id="256" r:id="rId5"/>
    <p:sldId id="269" r:id="rId6"/>
    <p:sldId id="757" r:id="rId7"/>
    <p:sldId id="759" r:id="rId8"/>
    <p:sldId id="594" r:id="rId9"/>
    <p:sldId id="595" r:id="rId10"/>
    <p:sldId id="760" r:id="rId11"/>
    <p:sldId id="596" r:id="rId12"/>
    <p:sldId id="762" r:id="rId13"/>
    <p:sldId id="763" r:id="rId14"/>
    <p:sldId id="618" r:id="rId15"/>
    <p:sldId id="764" r:id="rId16"/>
    <p:sldId id="597" r:id="rId17"/>
    <p:sldId id="617" r:id="rId18"/>
    <p:sldId id="598" r:id="rId19"/>
    <p:sldId id="761" r:id="rId20"/>
    <p:sldId id="599" r:id="rId21"/>
    <p:sldId id="562" r:id="rId22"/>
    <p:sldId id="600" r:id="rId23"/>
    <p:sldId id="601" r:id="rId24"/>
    <p:sldId id="602" r:id="rId25"/>
    <p:sldId id="603" r:id="rId26"/>
    <p:sldId id="604" r:id="rId27"/>
    <p:sldId id="765" r:id="rId28"/>
    <p:sldId id="766" r:id="rId29"/>
    <p:sldId id="561" r:id="rId30"/>
    <p:sldId id="563" r:id="rId31"/>
    <p:sldId id="564" r:id="rId32"/>
    <p:sldId id="606" r:id="rId33"/>
    <p:sldId id="605" r:id="rId34"/>
    <p:sldId id="607" r:id="rId35"/>
    <p:sldId id="608" r:id="rId36"/>
    <p:sldId id="609" r:id="rId37"/>
    <p:sldId id="565" r:id="rId38"/>
    <p:sldId id="566" r:id="rId39"/>
    <p:sldId id="567" r:id="rId40"/>
    <p:sldId id="568" r:id="rId41"/>
    <p:sldId id="587" r:id="rId42"/>
    <p:sldId id="619" r:id="rId43"/>
    <p:sldId id="620" r:id="rId44"/>
    <p:sldId id="621" r:id="rId45"/>
    <p:sldId id="622" r:id="rId46"/>
    <p:sldId id="589" r:id="rId47"/>
    <p:sldId id="556" r:id="rId48"/>
    <p:sldId id="260" r:id="rId49"/>
    <p:sldId id="753" r:id="rId5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56E38-3148-4C45-A297-EA138B518DE5}" v="4" dt="2023-11-10T06:44:48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Барулина" userId="3f69187e786b41da" providerId="LiveId" clId="{42456E38-3148-4C45-A297-EA138B518DE5}"/>
    <pc:docChg chg="undo custSel addSld delSld modSld sldOrd">
      <pc:chgData name="Марина Барулина" userId="3f69187e786b41da" providerId="LiveId" clId="{42456E38-3148-4C45-A297-EA138B518DE5}" dt="2023-11-10T08:18:40.296" v="301" actId="20577"/>
      <pc:docMkLst>
        <pc:docMk/>
      </pc:docMkLst>
      <pc:sldChg chg="modSp mod">
        <pc:chgData name="Марина Барулина" userId="3f69187e786b41da" providerId="LiveId" clId="{42456E38-3148-4C45-A297-EA138B518DE5}" dt="2023-11-10T07:02:55.081" v="292" actId="20577"/>
        <pc:sldMkLst>
          <pc:docMk/>
          <pc:sldMk cId="1487700712" sldId="256"/>
        </pc:sldMkLst>
        <pc:spChg chg="mod">
          <ac:chgData name="Марина Барулина" userId="3f69187e786b41da" providerId="LiveId" clId="{42456E38-3148-4C45-A297-EA138B518DE5}" dt="2023-11-10T07:02:55.081" v="292" actId="20577"/>
          <ac:spMkLst>
            <pc:docMk/>
            <pc:sldMk cId="1487700712" sldId="256"/>
            <ac:spMk id="3" creationId="{48B6CF59-4E5B-494D-A2F7-97ADD01E6497}"/>
          </ac:spMkLst>
        </pc:sp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753048616" sldId="39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898728518" sldId="45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836353979" sldId="45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326373134" sldId="456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356447050" sldId="457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182798211" sldId="45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928134645" sldId="459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69988021" sldId="460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381146476" sldId="46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53543557" sldId="46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651267951" sldId="46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278527184" sldId="46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105290191" sldId="46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394431525" sldId="466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357391077" sldId="467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884800620" sldId="46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664809708" sldId="469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685279629" sldId="470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63710674" sldId="47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726401455" sldId="47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859131922" sldId="47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528466809" sldId="47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665935076" sldId="47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15223038" sldId="476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691114145" sldId="477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538136686" sldId="47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915592980" sldId="479"/>
        </pc:sldMkLst>
      </pc:sldChg>
      <pc:sldChg chg="modSp mod">
        <pc:chgData name="Марина Барулина" userId="3f69187e786b41da" providerId="LiveId" clId="{42456E38-3148-4C45-A297-EA138B518DE5}" dt="2023-11-03T13:00:54.092" v="19" actId="1076"/>
        <pc:sldMkLst>
          <pc:docMk/>
          <pc:sldMk cId="1493035533" sldId="556"/>
        </pc:sldMkLst>
        <pc:spChg chg="mod">
          <ac:chgData name="Марина Барулина" userId="3f69187e786b41da" providerId="LiveId" clId="{42456E38-3148-4C45-A297-EA138B518DE5}" dt="2023-11-03T13:00:54.092" v="19" actId="1076"/>
          <ac:spMkLst>
            <pc:docMk/>
            <pc:sldMk cId="1493035533" sldId="556"/>
            <ac:spMk id="3" creationId="{BEC145C0-D1DA-4250-FA0F-9D493598D6AA}"/>
          </ac:spMkLst>
        </pc:spChg>
        <pc:picChg chg="mod">
          <ac:chgData name="Марина Барулина" userId="3f69187e786b41da" providerId="LiveId" clId="{42456E38-3148-4C45-A297-EA138B518DE5}" dt="2023-11-03T13:00:47.247" v="18" actId="1076"/>
          <ac:picMkLst>
            <pc:docMk/>
            <pc:sldMk cId="1493035533" sldId="556"/>
            <ac:picMk id="6" creationId="{ACA048C0-2EA6-6FB0-BB48-6F99D16F468A}"/>
          </ac:picMkLst>
        </pc:pic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025712137" sldId="558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693192297" sldId="559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236724366" sldId="560"/>
        </pc:sldMkLst>
      </pc:sldChg>
      <pc:sldChg chg="modSp mod">
        <pc:chgData name="Марина Барулина" userId="3f69187e786b41da" providerId="LiveId" clId="{42456E38-3148-4C45-A297-EA138B518DE5}" dt="2023-11-10T06:40:11.454" v="223" actId="20577"/>
        <pc:sldMkLst>
          <pc:docMk/>
          <pc:sldMk cId="2263789419" sldId="565"/>
        </pc:sldMkLst>
        <pc:spChg chg="mod">
          <ac:chgData name="Марина Барулина" userId="3f69187e786b41da" providerId="LiveId" clId="{42456E38-3148-4C45-A297-EA138B518DE5}" dt="2023-11-10T06:40:11.454" v="223" actId="20577"/>
          <ac:spMkLst>
            <pc:docMk/>
            <pc:sldMk cId="2263789419" sldId="565"/>
            <ac:spMk id="2" creationId="{75924128-A22C-0BBB-1C21-50A76E482EC7}"/>
          </ac:spMkLst>
        </pc:spChg>
        <pc:spChg chg="mod">
          <ac:chgData name="Марина Барулина" userId="3f69187e786b41da" providerId="LiveId" clId="{42456E38-3148-4C45-A297-EA138B518DE5}" dt="2023-11-03T12:59:02.005" v="1" actId="1076"/>
          <ac:spMkLst>
            <pc:docMk/>
            <pc:sldMk cId="2263789419" sldId="565"/>
            <ac:spMk id="3" creationId="{BEC145C0-D1DA-4250-FA0F-9D493598D6AA}"/>
          </ac:spMkLst>
        </pc:spChg>
      </pc:sldChg>
      <pc:sldChg chg="modSp mod">
        <pc:chgData name="Марина Барулина" userId="3f69187e786b41da" providerId="LiveId" clId="{42456E38-3148-4C45-A297-EA138B518DE5}" dt="2023-11-03T12:59:14.748" v="3" actId="14100"/>
        <pc:sldMkLst>
          <pc:docMk/>
          <pc:sldMk cId="46868331" sldId="567"/>
        </pc:sldMkLst>
        <pc:spChg chg="mod">
          <ac:chgData name="Марина Барулина" userId="3f69187e786b41da" providerId="LiveId" clId="{42456E38-3148-4C45-A297-EA138B518DE5}" dt="2023-11-03T12:59:14.748" v="3" actId="14100"/>
          <ac:spMkLst>
            <pc:docMk/>
            <pc:sldMk cId="46868331" sldId="567"/>
            <ac:spMk id="2" creationId="{75924128-A22C-0BBB-1C21-50A76E482EC7}"/>
          </ac:spMkLst>
        </pc:spChg>
        <pc:spChg chg="mod">
          <ac:chgData name="Марина Барулина" userId="3f69187e786b41da" providerId="LiveId" clId="{42456E38-3148-4C45-A297-EA138B518DE5}" dt="2023-11-03T12:59:10.180" v="2" actId="1076"/>
          <ac:spMkLst>
            <pc:docMk/>
            <pc:sldMk cId="46868331" sldId="567"/>
            <ac:spMk id="3" creationId="{BEC145C0-D1DA-4250-FA0F-9D493598D6AA}"/>
          </ac:spMkLst>
        </pc:spChg>
      </pc:sldChg>
      <pc:sldChg chg="modSp mod">
        <pc:chgData name="Марина Барулина" userId="3f69187e786b41da" providerId="LiveId" clId="{42456E38-3148-4C45-A297-EA138B518DE5}" dt="2023-11-03T12:59:20.115" v="4" actId="1076"/>
        <pc:sldMkLst>
          <pc:docMk/>
          <pc:sldMk cId="1297947036" sldId="568"/>
        </pc:sldMkLst>
        <pc:spChg chg="mod">
          <ac:chgData name="Марина Барулина" userId="3f69187e786b41da" providerId="LiveId" clId="{42456E38-3148-4C45-A297-EA138B518DE5}" dt="2023-11-03T12:59:20.115" v="4" actId="1076"/>
          <ac:spMkLst>
            <pc:docMk/>
            <pc:sldMk cId="1297947036" sldId="568"/>
            <ac:spMk id="3" creationId="{BEC145C0-D1DA-4250-FA0F-9D493598D6AA}"/>
          </ac:spMkLst>
        </pc:spChg>
      </pc:sldChg>
      <pc:sldChg chg="modSp mod">
        <pc:chgData name="Марина Барулина" userId="3f69187e786b41da" providerId="LiveId" clId="{42456E38-3148-4C45-A297-EA138B518DE5}" dt="2023-11-03T12:59:40.408" v="6" actId="1076"/>
        <pc:sldMkLst>
          <pc:docMk/>
          <pc:sldMk cId="2382080144" sldId="587"/>
        </pc:sldMkLst>
        <pc:spChg chg="mod">
          <ac:chgData name="Марина Барулина" userId="3f69187e786b41da" providerId="LiveId" clId="{42456E38-3148-4C45-A297-EA138B518DE5}" dt="2023-11-03T12:59:40.408" v="6" actId="1076"/>
          <ac:spMkLst>
            <pc:docMk/>
            <pc:sldMk cId="2382080144" sldId="587"/>
            <ac:spMk id="3" creationId="{EEA40B71-EBA3-1DE1-D6A8-A2035E680620}"/>
          </ac:spMkLst>
        </pc:spChg>
        <pc:picChg chg="mod">
          <ac:chgData name="Марина Барулина" userId="3f69187e786b41da" providerId="LiveId" clId="{42456E38-3148-4C45-A297-EA138B518DE5}" dt="2023-11-03T12:59:38.149" v="5" actId="1076"/>
          <ac:picMkLst>
            <pc:docMk/>
            <pc:sldMk cId="2382080144" sldId="587"/>
            <ac:picMk id="6" creationId="{F89E8719-393C-4B6B-8BC5-50B168E3D205}"/>
          </ac:picMkLst>
        </pc:pic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832500196" sldId="588"/>
        </pc:sldMkLst>
      </pc:sldChg>
      <pc:sldChg chg="modSp mod">
        <pc:chgData name="Марина Барулина" userId="3f69187e786b41da" providerId="LiveId" clId="{42456E38-3148-4C45-A297-EA138B518DE5}" dt="2023-11-03T13:00:41.502" v="17" actId="1076"/>
        <pc:sldMkLst>
          <pc:docMk/>
          <pc:sldMk cId="3661552385" sldId="589"/>
        </pc:sldMkLst>
        <pc:spChg chg="mod">
          <ac:chgData name="Марина Барулина" userId="3f69187e786b41da" providerId="LiveId" clId="{42456E38-3148-4C45-A297-EA138B518DE5}" dt="2023-11-03T13:00:41.502" v="17" actId="1076"/>
          <ac:spMkLst>
            <pc:docMk/>
            <pc:sldMk cId="3661552385" sldId="589"/>
            <ac:spMk id="3" creationId="{8F631393-FDAA-7630-6E30-F76581B9BDC9}"/>
          </ac:spMkLst>
        </pc:spChg>
        <pc:picChg chg="mod">
          <ac:chgData name="Марина Барулина" userId="3f69187e786b41da" providerId="LiveId" clId="{42456E38-3148-4C45-A297-EA138B518DE5}" dt="2023-11-03T13:00:38.712" v="16" actId="1076"/>
          <ac:picMkLst>
            <pc:docMk/>
            <pc:sldMk cId="3661552385" sldId="589"/>
            <ac:picMk id="6" creationId="{69B0747D-EDCE-C18F-3799-F3D666828969}"/>
          </ac:picMkLst>
        </pc:pic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73312167" sldId="59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522529495" sldId="59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2273457800" sldId="593"/>
        </pc:sldMkLst>
      </pc:sldChg>
      <pc:sldChg chg="ord">
        <pc:chgData name="Марина Барулина" userId="3f69187e786b41da" providerId="LiveId" clId="{42456E38-3148-4C45-A297-EA138B518DE5}" dt="2023-11-10T06:28:42.600" v="167"/>
        <pc:sldMkLst>
          <pc:docMk/>
          <pc:sldMk cId="305750820" sldId="596"/>
        </pc:sldMkLst>
      </pc:sldChg>
      <pc:sldChg chg="addSp delSp modSp mod">
        <pc:chgData name="Марина Барулина" userId="3f69187e786b41da" providerId="LiveId" clId="{42456E38-3148-4C45-A297-EA138B518DE5}" dt="2023-11-10T06:32:31.052" v="192" actId="21"/>
        <pc:sldMkLst>
          <pc:docMk/>
          <pc:sldMk cId="3023636117" sldId="597"/>
        </pc:sldMkLst>
        <pc:spChg chg="add del">
          <ac:chgData name="Марина Барулина" userId="3f69187e786b41da" providerId="LiveId" clId="{42456E38-3148-4C45-A297-EA138B518DE5}" dt="2023-11-10T06:32:12.929" v="182" actId="22"/>
          <ac:spMkLst>
            <pc:docMk/>
            <pc:sldMk cId="3023636117" sldId="597"/>
            <ac:spMk id="3" creationId="{37D608AA-78EF-1AAC-E12C-4E3BA1521942}"/>
          </ac:spMkLst>
        </pc:spChg>
        <pc:spChg chg="add del mod">
          <ac:chgData name="Марина Барулина" userId="3f69187e786b41da" providerId="LiveId" clId="{42456E38-3148-4C45-A297-EA138B518DE5}" dt="2023-11-10T06:32:31.052" v="192" actId="21"/>
          <ac:spMkLst>
            <pc:docMk/>
            <pc:sldMk cId="3023636117" sldId="597"/>
            <ac:spMk id="7" creationId="{7D8F8B20-379A-6E4E-791A-2980A631F2A7}"/>
          </ac:spMkLst>
        </pc:spChg>
        <pc:spChg chg="del">
          <ac:chgData name="Марина Барулина" userId="3f69187e786b41da" providerId="LiveId" clId="{42456E38-3148-4C45-A297-EA138B518DE5}" dt="2023-11-10T06:29:26.546" v="174" actId="478"/>
          <ac:spMkLst>
            <pc:docMk/>
            <pc:sldMk cId="3023636117" sldId="597"/>
            <ac:spMk id="8" creationId="{28C96E86-798B-AF34-8905-E6B30996E51E}"/>
          </ac:spMkLst>
        </pc:spChg>
        <pc:spChg chg="mod">
          <ac:chgData name="Марина Барулина" userId="3f69187e786b41da" providerId="LiveId" clId="{42456E38-3148-4C45-A297-EA138B518DE5}" dt="2023-11-10T06:29:38.462" v="180" actId="1076"/>
          <ac:spMkLst>
            <pc:docMk/>
            <pc:sldMk cId="3023636117" sldId="597"/>
            <ac:spMk id="10" creationId="{0CCF8954-A16B-654E-35FC-29475B0A0170}"/>
          </ac:spMkLst>
        </pc:spChg>
        <pc:picChg chg="del">
          <ac:chgData name="Марина Барулина" userId="3f69187e786b41da" providerId="LiveId" clId="{42456E38-3148-4C45-A297-EA138B518DE5}" dt="2023-11-10T06:29:27.852" v="175" actId="478"/>
          <ac:picMkLst>
            <pc:docMk/>
            <pc:sldMk cId="3023636117" sldId="597"/>
            <ac:picMk id="6" creationId="{A10AB922-52C3-6167-CBC4-4493154B3701}"/>
          </ac:picMkLst>
        </pc:picChg>
      </pc:sldChg>
      <pc:sldChg chg="modSp mod">
        <pc:chgData name="Марина Барулина" userId="3f69187e786b41da" providerId="LiveId" clId="{42456E38-3148-4C45-A297-EA138B518DE5}" dt="2023-11-10T06:39:09.092" v="220" actId="20577"/>
        <pc:sldMkLst>
          <pc:docMk/>
          <pc:sldMk cId="4038640739" sldId="609"/>
        </pc:sldMkLst>
        <pc:spChg chg="mod">
          <ac:chgData name="Марина Барулина" userId="3f69187e786b41da" providerId="LiveId" clId="{42456E38-3148-4C45-A297-EA138B518DE5}" dt="2023-11-10T06:39:09.092" v="220" actId="20577"/>
          <ac:spMkLst>
            <pc:docMk/>
            <pc:sldMk cId="4038640739" sldId="609"/>
            <ac:spMk id="5" creationId="{2987242E-AC89-62BB-6F01-C2C24E58D530}"/>
          </ac:spMkLst>
        </pc:spChg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43478885" sldId="610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1805123367" sldId="611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142183600" sldId="612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563888689" sldId="613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242435365" sldId="614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4013603421" sldId="615"/>
        </pc:sldMkLst>
      </pc:sldChg>
      <pc:sldChg chg="del">
        <pc:chgData name="Марина Барулина" userId="3f69187e786b41da" providerId="LiveId" clId="{42456E38-3148-4C45-A297-EA138B518DE5}" dt="2023-11-03T12:58:08.849" v="0" actId="47"/>
        <pc:sldMkLst>
          <pc:docMk/>
          <pc:sldMk cId="325426341" sldId="616"/>
        </pc:sldMkLst>
      </pc:sldChg>
      <pc:sldChg chg="ord">
        <pc:chgData name="Марина Барулина" userId="3f69187e786b41da" providerId="LiveId" clId="{42456E38-3148-4C45-A297-EA138B518DE5}" dt="2023-11-10T06:33:47.064" v="216"/>
        <pc:sldMkLst>
          <pc:docMk/>
          <pc:sldMk cId="2643300096" sldId="618"/>
        </pc:sldMkLst>
      </pc:sldChg>
      <pc:sldChg chg="modSp mod">
        <pc:chgData name="Марина Барулина" userId="3f69187e786b41da" providerId="LiveId" clId="{42456E38-3148-4C45-A297-EA138B518DE5}" dt="2023-11-03T12:59:47.533" v="8" actId="1076"/>
        <pc:sldMkLst>
          <pc:docMk/>
          <pc:sldMk cId="2712109298" sldId="619"/>
        </pc:sldMkLst>
        <pc:spChg chg="mod">
          <ac:chgData name="Марина Барулина" userId="3f69187e786b41da" providerId="LiveId" clId="{42456E38-3148-4C45-A297-EA138B518DE5}" dt="2023-11-03T12:59:47.533" v="8" actId="1076"/>
          <ac:spMkLst>
            <pc:docMk/>
            <pc:sldMk cId="2712109298" sldId="619"/>
            <ac:spMk id="6" creationId="{00607DED-7E37-F4E4-2902-E1CCE04F385F}"/>
          </ac:spMkLst>
        </pc:spChg>
        <pc:picChg chg="mod">
          <ac:chgData name="Марина Барулина" userId="3f69187e786b41da" providerId="LiveId" clId="{42456E38-3148-4C45-A297-EA138B518DE5}" dt="2023-11-03T12:59:45.440" v="7" actId="1076"/>
          <ac:picMkLst>
            <pc:docMk/>
            <pc:sldMk cId="2712109298" sldId="619"/>
            <ac:picMk id="8" creationId="{BE975436-8B9C-A74D-8F83-7099CF075AD1}"/>
          </ac:picMkLst>
        </pc:picChg>
      </pc:sldChg>
      <pc:sldChg chg="modSp mod">
        <pc:chgData name="Марина Барулина" userId="3f69187e786b41da" providerId="LiveId" clId="{42456E38-3148-4C45-A297-EA138B518DE5}" dt="2023-11-03T13:00:19.356" v="10" actId="14100"/>
        <pc:sldMkLst>
          <pc:docMk/>
          <pc:sldMk cId="2604604706" sldId="621"/>
        </pc:sldMkLst>
        <pc:spChg chg="mod">
          <ac:chgData name="Марина Барулина" userId="3f69187e786b41da" providerId="LiveId" clId="{42456E38-3148-4C45-A297-EA138B518DE5}" dt="2023-11-03T13:00:03.432" v="9" actId="1076"/>
          <ac:spMkLst>
            <pc:docMk/>
            <pc:sldMk cId="2604604706" sldId="621"/>
            <ac:spMk id="6" creationId="{C520B16F-FB0E-5B12-F446-BF01F01ACC77}"/>
          </ac:spMkLst>
        </pc:spChg>
        <pc:picChg chg="mod">
          <ac:chgData name="Марина Барулина" userId="3f69187e786b41da" providerId="LiveId" clId="{42456E38-3148-4C45-A297-EA138B518DE5}" dt="2023-11-03T13:00:19.356" v="10" actId="14100"/>
          <ac:picMkLst>
            <pc:docMk/>
            <pc:sldMk cId="2604604706" sldId="621"/>
            <ac:picMk id="7" creationId="{2BABDA45-B411-15E8-E60C-569EBBAA794A}"/>
          </ac:picMkLst>
        </pc:picChg>
      </pc:sldChg>
      <pc:sldChg chg="modSp mod">
        <pc:chgData name="Марина Барулина" userId="3f69187e786b41da" providerId="LiveId" clId="{42456E38-3148-4C45-A297-EA138B518DE5}" dt="2023-11-10T08:18:40.296" v="301" actId="20577"/>
        <pc:sldMkLst>
          <pc:docMk/>
          <pc:sldMk cId="394080274" sldId="622"/>
        </pc:sldMkLst>
        <pc:spChg chg="mod">
          <ac:chgData name="Марина Барулина" userId="3f69187e786b41da" providerId="LiveId" clId="{42456E38-3148-4C45-A297-EA138B518DE5}" dt="2023-11-10T08:18:40.296" v="301" actId="20577"/>
          <ac:spMkLst>
            <pc:docMk/>
            <pc:sldMk cId="394080274" sldId="622"/>
            <ac:spMk id="6" creationId="{458CEF00-0013-66B9-6C45-AEC86111A555}"/>
          </ac:spMkLst>
        </pc:spChg>
        <pc:picChg chg="mod">
          <ac:chgData name="Марина Барулина" userId="3f69187e786b41da" providerId="LiveId" clId="{42456E38-3148-4C45-A297-EA138B518DE5}" dt="2023-11-03T13:00:33.448" v="15" actId="14100"/>
          <ac:picMkLst>
            <pc:docMk/>
            <pc:sldMk cId="394080274" sldId="622"/>
            <ac:picMk id="7" creationId="{D4C73588-06FE-8132-43F5-5E5986FDD1D0}"/>
          </ac:picMkLst>
        </pc:picChg>
      </pc:sldChg>
      <pc:sldChg chg="del">
        <pc:chgData name="Марина Барулина" userId="3f69187e786b41da" providerId="LiveId" clId="{42456E38-3148-4C45-A297-EA138B518DE5}" dt="2023-11-03T13:01:19.041" v="20" actId="47"/>
        <pc:sldMkLst>
          <pc:docMk/>
          <pc:sldMk cId="610838855" sldId="754"/>
        </pc:sldMkLst>
      </pc:sldChg>
      <pc:sldChg chg="del">
        <pc:chgData name="Марина Барулина" userId="3f69187e786b41da" providerId="LiveId" clId="{42456E38-3148-4C45-A297-EA138B518DE5}" dt="2023-11-03T13:01:19.041" v="20" actId="47"/>
        <pc:sldMkLst>
          <pc:docMk/>
          <pc:sldMk cId="3614794942" sldId="755"/>
        </pc:sldMkLst>
      </pc:sldChg>
      <pc:sldChg chg="del">
        <pc:chgData name="Марина Барулина" userId="3f69187e786b41da" providerId="LiveId" clId="{42456E38-3148-4C45-A297-EA138B518DE5}" dt="2023-11-10T05:55:42.263" v="21" actId="47"/>
        <pc:sldMkLst>
          <pc:docMk/>
          <pc:sldMk cId="1933106952" sldId="758"/>
        </pc:sldMkLst>
      </pc:sldChg>
      <pc:sldChg chg="modSp mod">
        <pc:chgData name="Марина Барулина" userId="3f69187e786b41da" providerId="LiveId" clId="{42456E38-3148-4C45-A297-EA138B518DE5}" dt="2023-11-10T05:56:02.485" v="23" actId="207"/>
        <pc:sldMkLst>
          <pc:docMk/>
          <pc:sldMk cId="1118693995" sldId="759"/>
        </pc:sldMkLst>
        <pc:graphicFrameChg chg="modGraphic">
          <ac:chgData name="Марина Барулина" userId="3f69187e786b41da" providerId="LiveId" clId="{42456E38-3148-4C45-A297-EA138B518DE5}" dt="2023-11-10T05:56:02.485" v="23" actId="207"/>
          <ac:graphicFrameMkLst>
            <pc:docMk/>
            <pc:sldMk cId="1118693995" sldId="759"/>
            <ac:graphicFrameMk id="26" creationId="{47D7B11D-0A5B-3AD9-A13D-42907D8D7EDA}"/>
          </ac:graphicFrameMkLst>
        </pc:graphicFrameChg>
      </pc:sldChg>
      <pc:sldChg chg="addSp delSp modSp new mod">
        <pc:chgData name="Марина Барулина" userId="3f69187e786b41da" providerId="LiveId" clId="{42456E38-3148-4C45-A297-EA138B518DE5}" dt="2023-11-10T08:16:47.346" v="298" actId="1076"/>
        <pc:sldMkLst>
          <pc:docMk/>
          <pc:sldMk cId="2195287018" sldId="760"/>
        </pc:sldMkLst>
        <pc:spChg chg="del">
          <ac:chgData name="Марина Барулина" userId="3f69187e786b41da" providerId="LiveId" clId="{42456E38-3148-4C45-A297-EA138B518DE5}" dt="2023-11-10T06:21:25.494" v="51" actId="478"/>
          <ac:spMkLst>
            <pc:docMk/>
            <pc:sldMk cId="2195287018" sldId="760"/>
            <ac:spMk id="2" creationId="{835D75CD-A679-6B38-60ED-75AE4CAA4729}"/>
          </ac:spMkLst>
        </pc:spChg>
        <pc:spChg chg="mod">
          <ac:chgData name="Марина Барулина" userId="3f69187e786b41da" providerId="LiveId" clId="{42456E38-3148-4C45-A297-EA138B518DE5}" dt="2023-11-10T08:16:47.346" v="298" actId="1076"/>
          <ac:spMkLst>
            <pc:docMk/>
            <pc:sldMk cId="2195287018" sldId="760"/>
            <ac:spMk id="3" creationId="{245D1410-BA3F-DC59-F41C-14014EF57BCE}"/>
          </ac:spMkLst>
        </pc:spChg>
        <pc:spChg chg="add mod">
          <ac:chgData name="Марина Барулина" userId="3f69187e786b41da" providerId="LiveId" clId="{42456E38-3148-4C45-A297-EA138B518DE5}" dt="2023-11-10T06:22:37.192" v="107" actId="1076"/>
          <ac:spMkLst>
            <pc:docMk/>
            <pc:sldMk cId="2195287018" sldId="760"/>
            <ac:spMk id="5" creationId="{8BE5EB4D-6C3E-DFFB-3DEC-67FF90881D3B}"/>
          </ac:spMkLst>
        </pc:spChg>
      </pc:sldChg>
      <pc:sldChg chg="new del">
        <pc:chgData name="Марина Барулина" userId="3f69187e786b41da" providerId="LiveId" clId="{42456E38-3148-4C45-A297-EA138B518DE5}" dt="2023-11-10T06:06:32.387" v="29" actId="47"/>
        <pc:sldMkLst>
          <pc:docMk/>
          <pc:sldMk cId="3422104395" sldId="760"/>
        </pc:sldMkLst>
      </pc:sldChg>
      <pc:sldChg chg="modSp new mod">
        <pc:chgData name="Марина Барулина" userId="3f69187e786b41da" providerId="LiveId" clId="{42456E38-3148-4C45-A297-EA138B518DE5}" dt="2023-11-10T06:25:16.435" v="130" actId="20577"/>
        <pc:sldMkLst>
          <pc:docMk/>
          <pc:sldMk cId="1956169450" sldId="761"/>
        </pc:sldMkLst>
        <pc:spChg chg="mod">
          <ac:chgData name="Марина Барулина" userId="3f69187e786b41da" providerId="LiveId" clId="{42456E38-3148-4C45-A297-EA138B518DE5}" dt="2023-11-10T06:25:13.033" v="122" actId="1076"/>
          <ac:spMkLst>
            <pc:docMk/>
            <pc:sldMk cId="1956169450" sldId="761"/>
            <ac:spMk id="2" creationId="{7DF48D7D-2299-7D77-0441-17C8F8D13D12}"/>
          </ac:spMkLst>
        </pc:spChg>
        <pc:spChg chg="mod">
          <ac:chgData name="Марина Барулина" userId="3f69187e786b41da" providerId="LiveId" clId="{42456E38-3148-4C45-A297-EA138B518DE5}" dt="2023-11-10T06:25:16.435" v="130" actId="20577"/>
          <ac:spMkLst>
            <pc:docMk/>
            <pc:sldMk cId="1956169450" sldId="761"/>
            <ac:spMk id="3" creationId="{F3D80774-C95E-21F6-8EF6-BCE4A25BB878}"/>
          </ac:spMkLst>
        </pc:spChg>
      </pc:sldChg>
      <pc:sldChg chg="addSp modSp new del mod">
        <pc:chgData name="Марина Барулина" userId="3f69187e786b41da" providerId="LiveId" clId="{42456E38-3148-4C45-A297-EA138B518DE5}" dt="2023-11-10T06:07:21.595" v="30" actId="47"/>
        <pc:sldMkLst>
          <pc:docMk/>
          <pc:sldMk cId="2579183505" sldId="761"/>
        </pc:sldMkLst>
        <pc:spChg chg="add mod">
          <ac:chgData name="Марина Барулина" userId="3f69187e786b41da" providerId="LiveId" clId="{42456E38-3148-4C45-A297-EA138B518DE5}" dt="2023-11-10T06:06:28.762" v="28" actId="14100"/>
          <ac:spMkLst>
            <pc:docMk/>
            <pc:sldMk cId="2579183505" sldId="761"/>
            <ac:spMk id="3" creationId="{4A8C1F4C-E9EA-C13E-B53C-DA4260951E1B}"/>
          </ac:spMkLst>
        </pc:spChg>
      </pc:sldChg>
      <pc:sldChg chg="addSp delSp modSp new mod">
        <pc:chgData name="Марина Барулина" userId="3f69187e786b41da" providerId="LiveId" clId="{42456E38-3148-4C45-A297-EA138B518DE5}" dt="2023-11-10T06:27:40.403" v="155" actId="14100"/>
        <pc:sldMkLst>
          <pc:docMk/>
          <pc:sldMk cId="470234560" sldId="762"/>
        </pc:sldMkLst>
        <pc:spChg chg="del">
          <ac:chgData name="Марина Барулина" userId="3f69187e786b41da" providerId="LiveId" clId="{42456E38-3148-4C45-A297-EA138B518DE5}" dt="2023-11-10T06:25:59.256" v="141" actId="478"/>
          <ac:spMkLst>
            <pc:docMk/>
            <pc:sldMk cId="470234560" sldId="762"/>
            <ac:spMk id="2" creationId="{303EADB5-68ED-F434-D556-EB876F6C2CF8}"/>
          </ac:spMkLst>
        </pc:spChg>
        <pc:spChg chg="mod">
          <ac:chgData name="Марина Барулина" userId="3f69187e786b41da" providerId="LiveId" clId="{42456E38-3148-4C45-A297-EA138B518DE5}" dt="2023-11-10T06:25:56.767" v="140" actId="20577"/>
          <ac:spMkLst>
            <pc:docMk/>
            <pc:sldMk cId="470234560" sldId="762"/>
            <ac:spMk id="3" creationId="{6DAE8B44-8501-717E-1B84-B96EB4DEFD85}"/>
          </ac:spMkLst>
        </pc:spChg>
        <pc:picChg chg="add mod modCrop">
          <ac:chgData name="Марина Барулина" userId="3f69187e786b41da" providerId="LiveId" clId="{42456E38-3148-4C45-A297-EA138B518DE5}" dt="2023-11-10T06:26:44.008" v="146" actId="1076"/>
          <ac:picMkLst>
            <pc:docMk/>
            <pc:sldMk cId="470234560" sldId="762"/>
            <ac:picMk id="5" creationId="{9D027258-58BC-CBBB-DF4D-24A356E7AE6E}"/>
          </ac:picMkLst>
        </pc:picChg>
        <pc:picChg chg="add mod">
          <ac:chgData name="Марина Барулина" userId="3f69187e786b41da" providerId="LiveId" clId="{42456E38-3148-4C45-A297-EA138B518DE5}" dt="2023-11-10T06:27:11.001" v="151" actId="14100"/>
          <ac:picMkLst>
            <pc:docMk/>
            <pc:sldMk cId="470234560" sldId="762"/>
            <ac:picMk id="7" creationId="{94D63ED5-5171-4227-7BC2-5C1E3B1F80E3}"/>
          </ac:picMkLst>
        </pc:picChg>
        <pc:picChg chg="add mod">
          <ac:chgData name="Марина Барулина" userId="3f69187e786b41da" providerId="LiveId" clId="{42456E38-3148-4C45-A297-EA138B518DE5}" dt="2023-11-10T06:27:40.403" v="155" actId="14100"/>
          <ac:picMkLst>
            <pc:docMk/>
            <pc:sldMk cId="470234560" sldId="762"/>
            <ac:picMk id="9" creationId="{EAD2EB16-A4BE-515C-1755-777CE055B75F}"/>
          </ac:picMkLst>
        </pc:picChg>
      </pc:sldChg>
      <pc:sldChg chg="addSp delSp modSp new mod">
        <pc:chgData name="Марина Барулина" userId="3f69187e786b41da" providerId="LiveId" clId="{42456E38-3148-4C45-A297-EA138B518DE5}" dt="2023-11-10T06:29:22.679" v="173" actId="1076"/>
        <pc:sldMkLst>
          <pc:docMk/>
          <pc:sldMk cId="272287202" sldId="763"/>
        </pc:sldMkLst>
        <pc:spChg chg="del">
          <ac:chgData name="Марина Барулина" userId="3f69187e786b41da" providerId="LiveId" clId="{42456E38-3148-4C45-A297-EA138B518DE5}" dt="2023-11-10T06:27:53.214" v="159" actId="478"/>
          <ac:spMkLst>
            <pc:docMk/>
            <pc:sldMk cId="272287202" sldId="763"/>
            <ac:spMk id="2" creationId="{AD3F2043-0320-002F-C7CC-199BED15772F}"/>
          </ac:spMkLst>
        </pc:spChg>
        <pc:spChg chg="del mod">
          <ac:chgData name="Марина Барулина" userId="3f69187e786b41da" providerId="LiveId" clId="{42456E38-3148-4C45-A297-EA138B518DE5}" dt="2023-11-10T06:27:50" v="158" actId="478"/>
          <ac:spMkLst>
            <pc:docMk/>
            <pc:sldMk cId="272287202" sldId="763"/>
            <ac:spMk id="3" creationId="{4941DE03-84E7-6B4D-2AA6-03758CE7AB20}"/>
          </ac:spMkLst>
        </pc:spChg>
        <pc:spChg chg="add mod">
          <ac:chgData name="Марина Барулина" userId="3f69187e786b41da" providerId="LiveId" clId="{42456E38-3148-4C45-A297-EA138B518DE5}" dt="2023-11-10T06:29:22.679" v="173" actId="1076"/>
          <ac:spMkLst>
            <pc:docMk/>
            <pc:sldMk cId="272287202" sldId="763"/>
            <ac:spMk id="8" creationId="{4E301BD1-0821-093D-E814-49FE307C6782}"/>
          </ac:spMkLst>
        </pc:spChg>
        <pc:picChg chg="add mod">
          <ac:chgData name="Марина Барулина" userId="3f69187e786b41da" providerId="LiveId" clId="{42456E38-3148-4C45-A297-EA138B518DE5}" dt="2023-11-10T06:28:06.234" v="161" actId="1076"/>
          <ac:picMkLst>
            <pc:docMk/>
            <pc:sldMk cId="272287202" sldId="763"/>
            <ac:picMk id="4" creationId="{054F68B8-7D64-5D13-FF72-335E2FDD0523}"/>
          </ac:picMkLst>
        </pc:picChg>
        <pc:picChg chg="add mod">
          <ac:chgData name="Марина Барулина" userId="3f69187e786b41da" providerId="LiveId" clId="{42456E38-3148-4C45-A297-EA138B518DE5}" dt="2023-11-10T06:28:25.410" v="165" actId="1076"/>
          <ac:picMkLst>
            <pc:docMk/>
            <pc:sldMk cId="272287202" sldId="763"/>
            <ac:picMk id="6" creationId="{2F481BCE-CEBA-91F5-5DFB-E80555CF5A6B}"/>
          </ac:picMkLst>
        </pc:picChg>
      </pc:sldChg>
      <pc:sldChg chg="addSp delSp modSp new mod">
        <pc:chgData name="Марина Барулина" userId="3f69187e786b41da" providerId="LiveId" clId="{42456E38-3148-4C45-A297-EA138B518DE5}" dt="2023-11-10T08:02:54.997" v="297" actId="20577"/>
        <pc:sldMkLst>
          <pc:docMk/>
          <pc:sldMk cId="672057499" sldId="764"/>
        </pc:sldMkLst>
        <pc:spChg chg="del">
          <ac:chgData name="Марина Барулина" userId="3f69187e786b41da" providerId="LiveId" clId="{42456E38-3148-4C45-A297-EA138B518DE5}" dt="2023-11-10T06:32:42.912" v="194"/>
          <ac:spMkLst>
            <pc:docMk/>
            <pc:sldMk cId="672057499" sldId="764"/>
            <ac:spMk id="2" creationId="{775A1191-7472-C503-D38D-D8336961F8B5}"/>
          </ac:spMkLst>
        </pc:spChg>
        <pc:spChg chg="del">
          <ac:chgData name="Марина Барулина" userId="3f69187e786b41da" providerId="LiveId" clId="{42456E38-3148-4C45-A297-EA138B518DE5}" dt="2023-11-10T06:32:50.589" v="197" actId="478"/>
          <ac:spMkLst>
            <pc:docMk/>
            <pc:sldMk cId="672057499" sldId="764"/>
            <ac:spMk id="3" creationId="{650595AF-72E2-7965-201C-CD4197AD1A27}"/>
          </ac:spMkLst>
        </pc:spChg>
        <pc:spChg chg="add mod">
          <ac:chgData name="Марина Барулина" userId="3f69187e786b41da" providerId="LiveId" clId="{42456E38-3148-4C45-A297-EA138B518DE5}" dt="2023-11-10T08:02:54.997" v="297" actId="20577"/>
          <ac:spMkLst>
            <pc:docMk/>
            <pc:sldMk cId="672057499" sldId="764"/>
            <ac:spMk id="4" creationId="{1913EA8B-9955-72FD-930B-A39D0D4E0FD2}"/>
          </ac:spMkLst>
        </pc:spChg>
      </pc:sldChg>
      <pc:sldChg chg="modSp new mod">
        <pc:chgData name="Марина Барулина" userId="3f69187e786b41da" providerId="LiveId" clId="{42456E38-3148-4C45-A297-EA138B518DE5}" dt="2023-11-10T06:43:46.760" v="248" actId="1076"/>
        <pc:sldMkLst>
          <pc:docMk/>
          <pc:sldMk cId="598777292" sldId="765"/>
        </pc:sldMkLst>
        <pc:spChg chg="mod">
          <ac:chgData name="Марина Барулина" userId="3f69187e786b41da" providerId="LiveId" clId="{42456E38-3148-4C45-A297-EA138B518DE5}" dt="2023-11-10T06:43:46.760" v="248" actId="1076"/>
          <ac:spMkLst>
            <pc:docMk/>
            <pc:sldMk cId="598777292" sldId="765"/>
            <ac:spMk id="2" creationId="{371CFCD4-7FC9-3D17-7FD0-348EDB10E76B}"/>
          </ac:spMkLst>
        </pc:spChg>
        <pc:spChg chg="mod">
          <ac:chgData name="Марина Барулина" userId="3f69187e786b41da" providerId="LiveId" clId="{42456E38-3148-4C45-A297-EA138B518DE5}" dt="2023-11-10T06:42:45.499" v="231" actId="1076"/>
          <ac:spMkLst>
            <pc:docMk/>
            <pc:sldMk cId="598777292" sldId="765"/>
            <ac:spMk id="3" creationId="{4FA4E1A2-0232-806C-2298-6B3DAEE35FB8}"/>
          </ac:spMkLst>
        </pc:spChg>
      </pc:sldChg>
      <pc:sldChg chg="addSp delSp modSp new mod">
        <pc:chgData name="Марина Барулина" userId="3f69187e786b41da" providerId="LiveId" clId="{42456E38-3148-4C45-A297-EA138B518DE5}" dt="2023-11-10T06:59:11.072" v="290" actId="20577"/>
        <pc:sldMkLst>
          <pc:docMk/>
          <pc:sldMk cId="555048803" sldId="766"/>
        </pc:sldMkLst>
        <pc:spChg chg="del">
          <ac:chgData name="Марина Барулина" userId="3f69187e786b41da" providerId="LiveId" clId="{42456E38-3148-4C45-A297-EA138B518DE5}" dt="2023-11-10T06:44:08.832" v="251" actId="478"/>
          <ac:spMkLst>
            <pc:docMk/>
            <pc:sldMk cId="555048803" sldId="766"/>
            <ac:spMk id="2" creationId="{2F839ED3-3B01-B1BD-15E3-884B49F7F45D}"/>
          </ac:spMkLst>
        </pc:spChg>
        <pc:spChg chg="del">
          <ac:chgData name="Марина Барулина" userId="3f69187e786b41da" providerId="LiveId" clId="{42456E38-3148-4C45-A297-EA138B518DE5}" dt="2023-11-10T06:44:05.753" v="250" actId="478"/>
          <ac:spMkLst>
            <pc:docMk/>
            <pc:sldMk cId="555048803" sldId="766"/>
            <ac:spMk id="3" creationId="{322643C2-649C-EB4A-0BE8-649DAAF4FBCA}"/>
          </ac:spMkLst>
        </pc:spChg>
        <pc:spChg chg="add del">
          <ac:chgData name="Марина Барулина" userId="3f69187e786b41da" providerId="LiveId" clId="{42456E38-3148-4C45-A297-EA138B518DE5}" dt="2023-11-10T06:44:48.230" v="257"/>
          <ac:spMkLst>
            <pc:docMk/>
            <pc:sldMk cId="555048803" sldId="766"/>
            <ac:spMk id="6" creationId="{74E5866A-BBD2-7531-DE86-223D05EE1054}"/>
          </ac:spMkLst>
        </pc:spChg>
        <pc:spChg chg="add mod">
          <ac:chgData name="Марина Барулина" userId="3f69187e786b41da" providerId="LiveId" clId="{42456E38-3148-4C45-A297-EA138B518DE5}" dt="2023-11-10T06:59:11.072" v="290" actId="20577"/>
          <ac:spMkLst>
            <pc:docMk/>
            <pc:sldMk cId="555048803" sldId="766"/>
            <ac:spMk id="8" creationId="{747AE7E4-AC81-FA60-BA9B-AB3C88499AB4}"/>
          </ac:spMkLst>
        </pc:spChg>
        <pc:picChg chg="add mod">
          <ac:chgData name="Марина Барулина" userId="3f69187e786b41da" providerId="LiveId" clId="{42456E38-3148-4C45-A297-EA138B518DE5}" dt="2023-11-10T06:44:15.769" v="255" actId="14100"/>
          <ac:picMkLst>
            <pc:docMk/>
            <pc:sldMk cId="555048803" sldId="766"/>
            <ac:picMk id="5" creationId="{ADCFBE11-C939-9ADB-E788-27602E9B875C}"/>
          </ac:picMkLst>
        </pc:picChg>
      </pc:sldChg>
      <pc:sldMasterChg chg="delSldLayout">
        <pc:chgData name="Марина Барулина" userId="3f69187e786b41da" providerId="LiveId" clId="{42456E38-3148-4C45-A297-EA138B518DE5}" dt="2023-11-03T12:58:08.849" v="0" actId="47"/>
        <pc:sldMasterMkLst>
          <pc:docMk/>
          <pc:sldMasterMk cId="82855549" sldId="2147483672"/>
        </pc:sldMasterMkLst>
        <pc:sldLayoutChg chg="del">
          <pc:chgData name="Марина Барулина" userId="3f69187e786b41da" providerId="LiveId" clId="{42456E38-3148-4C45-A297-EA138B518DE5}" dt="2023-11-03T12:58:08.849" v="0" actId="47"/>
          <pc:sldLayoutMkLst>
            <pc:docMk/>
            <pc:sldMasterMk cId="82855549" sldId="2147483672"/>
            <pc:sldLayoutMk cId="3804597075" sldId="21474836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FB3FC-8C77-46D0-B088-EE8D8179B96A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FCD274-BEC2-407D-976B-24D70108CC6E}">
      <dgm:prSet/>
      <dgm:spPr/>
      <dgm:t>
        <a:bodyPr/>
        <a:lstStyle/>
        <a:p>
          <a:r>
            <a:rPr lang="en-US" b="0" i="0" dirty="0" err="1">
              <a:solidFill>
                <a:schemeClr val="tx1">
                  <a:lumMod val="50000"/>
                </a:schemeClr>
              </a:solidFill>
            </a:rPr>
            <a:t>KNeighborsClassifier</a:t>
          </a:r>
          <a:r>
            <a:rPr lang="ru-RU" b="0" i="0" dirty="0">
              <a:solidFill>
                <a:schemeClr val="tx1">
                  <a:lumMod val="50000"/>
                </a:schemeClr>
              </a:solidFill>
            </a:rPr>
            <a:t> (</a:t>
          </a:r>
          <a:r>
            <a:rPr lang="en-US" b="0" i="0" dirty="0">
              <a:solidFill>
                <a:schemeClr val="tx1">
                  <a:lumMod val="50000"/>
                </a:schemeClr>
              </a:solidFill>
            </a:rPr>
            <a:t>k –</a:t>
          </a:r>
          <a:r>
            <a:rPr lang="ru-RU" b="0" i="0" dirty="0">
              <a:solidFill>
                <a:schemeClr val="tx1">
                  <a:lumMod val="50000"/>
                </a:schemeClr>
              </a:solidFill>
            </a:rPr>
            <a:t> ближайщих соседей)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1D90883E-9D2E-4B67-8C55-7C8C21A468AE}" type="parTrans" cxnId="{C669EF71-01C7-47B2-B3C1-BCE2A36D1A51}">
      <dgm:prSet/>
      <dgm:spPr/>
      <dgm:t>
        <a:bodyPr/>
        <a:lstStyle/>
        <a:p>
          <a:endParaRPr lang="en-US"/>
        </a:p>
      </dgm:t>
    </dgm:pt>
    <dgm:pt modelId="{194383AD-0FCD-47BE-A245-2A5470858C03}" type="sibTrans" cxnId="{C669EF71-01C7-47B2-B3C1-BCE2A36D1A51}">
      <dgm:prSet/>
      <dgm:spPr/>
      <dgm:t>
        <a:bodyPr/>
        <a:lstStyle/>
        <a:p>
          <a:endParaRPr lang="en-US"/>
        </a:p>
      </dgm:t>
    </dgm:pt>
    <dgm:pt modelId="{2F166E10-546A-4FAD-9A2A-4845744A4973}">
      <dgm:prSet/>
      <dgm:spPr/>
      <dgm:t>
        <a:bodyPr/>
        <a:lstStyle/>
        <a:p>
          <a:r>
            <a:rPr lang="en-US" b="0" i="0" dirty="0" err="1">
              <a:solidFill>
                <a:schemeClr val="tx1">
                  <a:lumMod val="50000"/>
                </a:schemeClr>
              </a:solidFill>
            </a:rPr>
            <a:t>TimeSeriesForest</a:t>
          </a:r>
          <a:r>
            <a:rPr lang="ru-RU" b="0" i="0" dirty="0">
              <a:solidFill>
                <a:schemeClr val="tx1">
                  <a:lumMod val="50000"/>
                </a:schemeClr>
              </a:solidFill>
            </a:rPr>
            <a:t> -  Классификатор леса временных рядов (TSF)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A8C7EBC6-D95F-4F79-83A8-EDC585E4A37D}" type="parTrans" cxnId="{C80315DB-FC4D-4C96-966C-102723EE3B95}">
      <dgm:prSet/>
      <dgm:spPr/>
      <dgm:t>
        <a:bodyPr/>
        <a:lstStyle/>
        <a:p>
          <a:endParaRPr lang="en-US"/>
        </a:p>
      </dgm:t>
    </dgm:pt>
    <dgm:pt modelId="{3646A02A-E915-4DA3-AD2E-E6BA7FFD356D}" type="sibTrans" cxnId="{C80315DB-FC4D-4C96-966C-102723EE3B95}">
      <dgm:prSet/>
      <dgm:spPr/>
      <dgm:t>
        <a:bodyPr/>
        <a:lstStyle/>
        <a:p>
          <a:endParaRPr lang="en-US"/>
        </a:p>
      </dgm:t>
    </dgm:pt>
    <dgm:pt modelId="{624DBD46-A326-49BF-87E5-F92B0CC6D0BD}">
      <dgm:prSet/>
      <dgm:spPr/>
      <dgm:t>
        <a:bodyPr/>
        <a:lstStyle/>
        <a:p>
          <a:r>
            <a:rPr lang="en-US" b="0" i="0" dirty="0"/>
            <a:t>SAX-VSM stands for </a:t>
          </a:r>
          <a:r>
            <a:rPr lang="en-US" b="1" i="0" dirty="0"/>
            <a:t>S</a:t>
          </a:r>
          <a:r>
            <a:rPr lang="en-US" b="0" i="0" dirty="0"/>
            <a:t>ymbolic </a:t>
          </a:r>
          <a:r>
            <a:rPr lang="en-US" b="1" i="0" dirty="0"/>
            <a:t>A</a:t>
          </a:r>
          <a:r>
            <a:rPr lang="en-US" b="0" i="0" dirty="0"/>
            <a:t>ggregate </a:t>
          </a:r>
          <a:r>
            <a:rPr lang="en-US" b="0" i="0" dirty="0" err="1"/>
            <a:t>appro</a:t>
          </a:r>
          <a:r>
            <a:rPr lang="en-US" b="1" i="0" dirty="0" err="1"/>
            <a:t>X</a:t>
          </a:r>
          <a:r>
            <a:rPr lang="en-US" b="0" i="0" dirty="0" err="1"/>
            <a:t>imation</a:t>
          </a:r>
          <a:r>
            <a:rPr lang="en-US" b="0" i="0" dirty="0"/>
            <a:t> in </a:t>
          </a:r>
          <a:r>
            <a:rPr lang="en-US" b="1" i="0" dirty="0"/>
            <a:t>V</a:t>
          </a:r>
          <a:r>
            <a:rPr lang="en-US" b="0" i="0" dirty="0"/>
            <a:t>ector </a:t>
          </a:r>
          <a:r>
            <a:rPr lang="en-US" b="1" i="0" dirty="0"/>
            <a:t>S</a:t>
          </a:r>
          <a:r>
            <a:rPr lang="en-US" b="0" i="0" dirty="0"/>
            <a:t>pace </a:t>
          </a:r>
          <a:r>
            <a:rPr lang="en-US" b="1" i="0" dirty="0"/>
            <a:t>M</a:t>
          </a:r>
          <a:r>
            <a:rPr lang="en-US" b="0" i="0" dirty="0"/>
            <a:t>odel</a:t>
          </a:r>
          <a:endParaRPr lang="en-US" dirty="0"/>
        </a:p>
      </dgm:t>
    </dgm:pt>
    <dgm:pt modelId="{16335EF0-D1D4-4C35-B350-D36D8B4F6497}" type="parTrans" cxnId="{CFAE732A-E53F-4078-A606-35AE660804E8}">
      <dgm:prSet/>
      <dgm:spPr/>
      <dgm:t>
        <a:bodyPr/>
        <a:lstStyle/>
        <a:p>
          <a:endParaRPr lang="en-US"/>
        </a:p>
      </dgm:t>
    </dgm:pt>
    <dgm:pt modelId="{506D065F-82D9-4286-A625-A66C08782482}" type="sibTrans" cxnId="{CFAE732A-E53F-4078-A606-35AE660804E8}">
      <dgm:prSet/>
      <dgm:spPr/>
      <dgm:t>
        <a:bodyPr/>
        <a:lstStyle/>
        <a:p>
          <a:endParaRPr lang="en-US"/>
        </a:p>
      </dgm:t>
    </dgm:pt>
    <dgm:pt modelId="{97F7FBFE-0318-48B4-A9F1-C01DE3FB6AE1}">
      <dgm:prSet/>
      <dgm:spPr/>
      <dgm:t>
        <a:bodyPr/>
        <a:lstStyle/>
        <a:p>
          <a:r>
            <a:rPr lang="en-US" b="1" i="0"/>
            <a:t>B</a:t>
          </a:r>
          <a:r>
            <a:rPr lang="en-US" b="0" i="0"/>
            <a:t>ag of </a:t>
          </a:r>
          <a:r>
            <a:rPr lang="en-US" b="1" i="0"/>
            <a:t>S</a:t>
          </a:r>
          <a:r>
            <a:rPr lang="en-US" b="0" i="0"/>
            <a:t>ymbolic </a:t>
          </a:r>
          <a:r>
            <a:rPr lang="en-US" b="1" i="0"/>
            <a:t>F</a:t>
          </a:r>
          <a:r>
            <a:rPr lang="en-US" b="0" i="0"/>
            <a:t>ourier </a:t>
          </a:r>
          <a:r>
            <a:rPr lang="en-US" b="1" i="0"/>
            <a:t>S</a:t>
          </a:r>
          <a:r>
            <a:rPr lang="en-US" b="0" i="0"/>
            <a:t>ymbols in </a:t>
          </a:r>
          <a:r>
            <a:rPr lang="en-US" b="1" i="0"/>
            <a:t>V</a:t>
          </a:r>
          <a:r>
            <a:rPr lang="en-US" b="0" i="0"/>
            <a:t>ector </a:t>
          </a:r>
          <a:r>
            <a:rPr lang="en-US" b="1" i="0"/>
            <a:t>S</a:t>
          </a:r>
          <a:r>
            <a:rPr lang="en-US" b="0" i="0"/>
            <a:t>pace (BOSSVS)</a:t>
          </a:r>
          <a:endParaRPr lang="en-US"/>
        </a:p>
      </dgm:t>
    </dgm:pt>
    <dgm:pt modelId="{6C1474EE-DA25-4F21-A3C8-8436479831BA}" type="parTrans" cxnId="{4DCB7CB5-954E-4F4C-8BDB-6369943466C4}">
      <dgm:prSet/>
      <dgm:spPr/>
      <dgm:t>
        <a:bodyPr/>
        <a:lstStyle/>
        <a:p>
          <a:endParaRPr lang="en-US"/>
        </a:p>
      </dgm:t>
    </dgm:pt>
    <dgm:pt modelId="{490A434A-CF88-441E-8555-BFF35DE82830}" type="sibTrans" cxnId="{4DCB7CB5-954E-4F4C-8BDB-6369943466C4}">
      <dgm:prSet/>
      <dgm:spPr/>
      <dgm:t>
        <a:bodyPr/>
        <a:lstStyle/>
        <a:p>
          <a:endParaRPr lang="en-US"/>
        </a:p>
      </dgm:t>
    </dgm:pt>
    <dgm:pt modelId="{059FC2A3-4C1F-4260-82E2-621AEA6824E7}">
      <dgm:prSet/>
      <dgm:spPr/>
      <dgm:t>
        <a:bodyPr/>
        <a:lstStyle/>
        <a:p>
          <a:r>
            <a:rPr lang="en-US" b="0" i="0"/>
            <a:t>Time Series Bag-of-Features</a:t>
          </a:r>
          <a:r>
            <a:rPr lang="ru-RU" b="0" i="0"/>
            <a:t> (</a:t>
          </a:r>
          <a:r>
            <a:rPr lang="en-US" b="0" i="0"/>
            <a:t>TSBF)</a:t>
          </a:r>
          <a:endParaRPr lang="en-US"/>
        </a:p>
      </dgm:t>
    </dgm:pt>
    <dgm:pt modelId="{C284AE23-1A05-4A53-95C3-C0690F1A0336}" type="parTrans" cxnId="{22EA7129-153B-4C3C-844B-55C75FB16C90}">
      <dgm:prSet/>
      <dgm:spPr/>
      <dgm:t>
        <a:bodyPr/>
        <a:lstStyle/>
        <a:p>
          <a:endParaRPr lang="en-US"/>
        </a:p>
      </dgm:t>
    </dgm:pt>
    <dgm:pt modelId="{C4B91C85-43D9-4E1F-B692-75050DA64DE1}" type="sibTrans" cxnId="{22EA7129-153B-4C3C-844B-55C75FB16C90}">
      <dgm:prSet/>
      <dgm:spPr/>
      <dgm:t>
        <a:bodyPr/>
        <a:lstStyle/>
        <a:p>
          <a:endParaRPr lang="en-US"/>
        </a:p>
      </dgm:t>
    </dgm:pt>
    <dgm:pt modelId="{48DB02A0-3FED-4B80-8CA2-03F1BA316AC6}">
      <dgm:prSet/>
      <dgm:spPr/>
      <dgm:t>
        <a:bodyPr/>
        <a:lstStyle/>
        <a:p>
          <a:r>
            <a:rPr lang="en-US" b="0" i="0"/>
            <a:t>LearningShapelets</a:t>
          </a:r>
          <a:endParaRPr lang="en-US"/>
        </a:p>
      </dgm:t>
    </dgm:pt>
    <dgm:pt modelId="{3E53619D-A8DB-4B44-B784-3B175D5CD8BE}" type="parTrans" cxnId="{F2625E6D-5CC0-462C-91CF-D50A72C8B8BA}">
      <dgm:prSet/>
      <dgm:spPr/>
      <dgm:t>
        <a:bodyPr/>
        <a:lstStyle/>
        <a:p>
          <a:endParaRPr lang="en-US"/>
        </a:p>
      </dgm:t>
    </dgm:pt>
    <dgm:pt modelId="{E2D2802C-4ED7-410A-9F76-F260AF7BD00E}" type="sibTrans" cxnId="{F2625E6D-5CC0-462C-91CF-D50A72C8B8BA}">
      <dgm:prSet/>
      <dgm:spPr/>
      <dgm:t>
        <a:bodyPr/>
        <a:lstStyle/>
        <a:p>
          <a:endParaRPr lang="en-US"/>
        </a:p>
      </dgm:t>
    </dgm:pt>
    <dgm:pt modelId="{4DDD57ED-0E0C-4A63-B3E6-909FB97C5B54}">
      <dgm:prSet/>
      <dgm:spPr/>
      <dgm:t>
        <a:bodyPr/>
        <a:lstStyle/>
        <a:p>
          <a:r>
            <a:rPr lang="en-US"/>
            <a:t>CNN</a:t>
          </a:r>
        </a:p>
      </dgm:t>
    </dgm:pt>
    <dgm:pt modelId="{E7F4AA64-CFF6-4442-BA00-5BC7AF240982}" type="parTrans" cxnId="{29D1BEB5-CAEB-424C-85FE-A8827140EF4D}">
      <dgm:prSet/>
      <dgm:spPr/>
      <dgm:t>
        <a:bodyPr/>
        <a:lstStyle/>
        <a:p>
          <a:endParaRPr lang="en-US"/>
        </a:p>
      </dgm:t>
    </dgm:pt>
    <dgm:pt modelId="{02A5E79E-B16E-46C5-9BF3-20A5F5BA4139}" type="sibTrans" cxnId="{29D1BEB5-CAEB-424C-85FE-A8827140EF4D}">
      <dgm:prSet/>
      <dgm:spPr/>
      <dgm:t>
        <a:bodyPr/>
        <a:lstStyle/>
        <a:p>
          <a:endParaRPr lang="en-US"/>
        </a:p>
      </dgm:t>
    </dgm:pt>
    <dgm:pt modelId="{B3F78533-AA3B-40EC-A070-58A489CB2E6E}">
      <dgm:prSet/>
      <dgm:spPr/>
      <dgm:t>
        <a:bodyPr/>
        <a:lstStyle/>
        <a:p>
          <a:r>
            <a:rPr lang="en-US"/>
            <a:t>LSTM</a:t>
          </a:r>
        </a:p>
      </dgm:t>
    </dgm:pt>
    <dgm:pt modelId="{4E532E4C-B997-4824-BC15-AB20C2E5BE17}" type="parTrans" cxnId="{8FBBD115-F858-4DC6-9109-29808140E7C5}">
      <dgm:prSet/>
      <dgm:spPr/>
      <dgm:t>
        <a:bodyPr/>
        <a:lstStyle/>
        <a:p>
          <a:endParaRPr lang="en-US"/>
        </a:p>
      </dgm:t>
    </dgm:pt>
    <dgm:pt modelId="{9D12B7ED-EEE7-4F50-8A56-30CDC54554B6}" type="sibTrans" cxnId="{8FBBD115-F858-4DC6-9109-29808140E7C5}">
      <dgm:prSet/>
      <dgm:spPr/>
      <dgm:t>
        <a:bodyPr/>
        <a:lstStyle/>
        <a:p>
          <a:endParaRPr lang="en-US"/>
        </a:p>
      </dgm:t>
    </dgm:pt>
    <dgm:pt modelId="{38E46723-48C4-4E02-ADD6-1D6996BFEEAD}">
      <dgm:prSet/>
      <dgm:spPr/>
      <dgm:t>
        <a:bodyPr/>
        <a:lstStyle/>
        <a:p>
          <a:r>
            <a:rPr lang="en-US" b="0" i="0"/>
            <a:t>Transformers </a:t>
          </a:r>
          <a:r>
            <a:rPr lang="ru-RU" b="0" i="0"/>
            <a:t>(</a:t>
          </a:r>
          <a:r>
            <a:rPr lang="en-US"/>
            <a:t>?)</a:t>
          </a:r>
        </a:p>
      </dgm:t>
    </dgm:pt>
    <dgm:pt modelId="{391B82BF-A9AE-44E6-9199-EF4769C00782}" type="parTrans" cxnId="{389ABF3A-2E17-439B-95F1-63490E0D79BA}">
      <dgm:prSet/>
      <dgm:spPr/>
      <dgm:t>
        <a:bodyPr/>
        <a:lstStyle/>
        <a:p>
          <a:endParaRPr lang="en-US"/>
        </a:p>
      </dgm:t>
    </dgm:pt>
    <dgm:pt modelId="{F6E2A83A-3E5A-491A-87BF-192C289D1DA4}" type="sibTrans" cxnId="{389ABF3A-2E17-439B-95F1-63490E0D79BA}">
      <dgm:prSet/>
      <dgm:spPr/>
      <dgm:t>
        <a:bodyPr/>
        <a:lstStyle/>
        <a:p>
          <a:endParaRPr lang="en-US"/>
        </a:p>
      </dgm:t>
    </dgm:pt>
    <dgm:pt modelId="{33E916EC-881C-46B7-B904-A3A2B57D783B}" type="pres">
      <dgm:prSet presAssocID="{864FB3FC-8C77-46D0-B088-EE8D8179B96A}" presName="vert0" presStyleCnt="0">
        <dgm:presLayoutVars>
          <dgm:dir/>
          <dgm:animOne val="branch"/>
          <dgm:animLvl val="lvl"/>
        </dgm:presLayoutVars>
      </dgm:prSet>
      <dgm:spPr/>
    </dgm:pt>
    <dgm:pt modelId="{13A29B50-2FC0-47A5-9A43-E14FD55E926C}" type="pres">
      <dgm:prSet presAssocID="{8EFCD274-BEC2-407D-976B-24D70108CC6E}" presName="thickLine" presStyleLbl="alignNode1" presStyleIdx="0" presStyleCnt="9"/>
      <dgm:spPr/>
    </dgm:pt>
    <dgm:pt modelId="{A469B864-E296-40AF-A99D-6D21CFC11667}" type="pres">
      <dgm:prSet presAssocID="{8EFCD274-BEC2-407D-976B-24D70108CC6E}" presName="horz1" presStyleCnt="0"/>
      <dgm:spPr/>
    </dgm:pt>
    <dgm:pt modelId="{C17F9186-1D7A-4FCB-9DEF-6C60CBAC10E6}" type="pres">
      <dgm:prSet presAssocID="{8EFCD274-BEC2-407D-976B-24D70108CC6E}" presName="tx1" presStyleLbl="revTx" presStyleIdx="0" presStyleCnt="9"/>
      <dgm:spPr/>
    </dgm:pt>
    <dgm:pt modelId="{0E8AD32E-5AAA-4590-BF8A-2A9DF1E5CCF5}" type="pres">
      <dgm:prSet presAssocID="{8EFCD274-BEC2-407D-976B-24D70108CC6E}" presName="vert1" presStyleCnt="0"/>
      <dgm:spPr/>
    </dgm:pt>
    <dgm:pt modelId="{BFA3E6B8-28F5-4ADD-9138-588F69481DBF}" type="pres">
      <dgm:prSet presAssocID="{2F166E10-546A-4FAD-9A2A-4845744A4973}" presName="thickLine" presStyleLbl="alignNode1" presStyleIdx="1" presStyleCnt="9"/>
      <dgm:spPr/>
    </dgm:pt>
    <dgm:pt modelId="{69971C5F-2DCC-444C-B9DE-2EB85F37E0A0}" type="pres">
      <dgm:prSet presAssocID="{2F166E10-546A-4FAD-9A2A-4845744A4973}" presName="horz1" presStyleCnt="0"/>
      <dgm:spPr/>
    </dgm:pt>
    <dgm:pt modelId="{C0894915-812B-4850-AE73-21694E898316}" type="pres">
      <dgm:prSet presAssocID="{2F166E10-546A-4FAD-9A2A-4845744A4973}" presName="tx1" presStyleLbl="revTx" presStyleIdx="1" presStyleCnt="9"/>
      <dgm:spPr/>
    </dgm:pt>
    <dgm:pt modelId="{3D1EF745-822C-4471-BEAB-BF2A66640BF9}" type="pres">
      <dgm:prSet presAssocID="{2F166E10-546A-4FAD-9A2A-4845744A4973}" presName="vert1" presStyleCnt="0"/>
      <dgm:spPr/>
    </dgm:pt>
    <dgm:pt modelId="{9C95E91C-4C40-49D1-BABC-E2CFA89096ED}" type="pres">
      <dgm:prSet presAssocID="{624DBD46-A326-49BF-87E5-F92B0CC6D0BD}" presName="thickLine" presStyleLbl="alignNode1" presStyleIdx="2" presStyleCnt="9"/>
      <dgm:spPr/>
    </dgm:pt>
    <dgm:pt modelId="{66B4AEA5-168E-4275-B0CB-E8015A637604}" type="pres">
      <dgm:prSet presAssocID="{624DBD46-A326-49BF-87E5-F92B0CC6D0BD}" presName="horz1" presStyleCnt="0"/>
      <dgm:spPr/>
    </dgm:pt>
    <dgm:pt modelId="{3A97138A-45DB-4C0B-A068-4E7BF42482FE}" type="pres">
      <dgm:prSet presAssocID="{624DBD46-A326-49BF-87E5-F92B0CC6D0BD}" presName="tx1" presStyleLbl="revTx" presStyleIdx="2" presStyleCnt="9"/>
      <dgm:spPr/>
    </dgm:pt>
    <dgm:pt modelId="{6D4BF326-4E07-494E-BC6D-2487BFEBADC7}" type="pres">
      <dgm:prSet presAssocID="{624DBD46-A326-49BF-87E5-F92B0CC6D0BD}" presName="vert1" presStyleCnt="0"/>
      <dgm:spPr/>
    </dgm:pt>
    <dgm:pt modelId="{A4C21FC7-66A8-4EA4-8674-BB9AFDF06485}" type="pres">
      <dgm:prSet presAssocID="{97F7FBFE-0318-48B4-A9F1-C01DE3FB6AE1}" presName="thickLine" presStyleLbl="alignNode1" presStyleIdx="3" presStyleCnt="9"/>
      <dgm:spPr/>
    </dgm:pt>
    <dgm:pt modelId="{F354908E-F9AF-49F2-ADE3-A3B44968E1A6}" type="pres">
      <dgm:prSet presAssocID="{97F7FBFE-0318-48B4-A9F1-C01DE3FB6AE1}" presName="horz1" presStyleCnt="0"/>
      <dgm:spPr/>
    </dgm:pt>
    <dgm:pt modelId="{7B7320F5-F014-46B4-B7B3-6884FB7AB110}" type="pres">
      <dgm:prSet presAssocID="{97F7FBFE-0318-48B4-A9F1-C01DE3FB6AE1}" presName="tx1" presStyleLbl="revTx" presStyleIdx="3" presStyleCnt="9"/>
      <dgm:spPr/>
    </dgm:pt>
    <dgm:pt modelId="{5000F3CE-E874-4EC9-BF92-23EDB8AD5633}" type="pres">
      <dgm:prSet presAssocID="{97F7FBFE-0318-48B4-A9F1-C01DE3FB6AE1}" presName="vert1" presStyleCnt="0"/>
      <dgm:spPr/>
    </dgm:pt>
    <dgm:pt modelId="{783974E4-D29B-4594-931F-0D6DA670EFFF}" type="pres">
      <dgm:prSet presAssocID="{059FC2A3-4C1F-4260-82E2-621AEA6824E7}" presName="thickLine" presStyleLbl="alignNode1" presStyleIdx="4" presStyleCnt="9"/>
      <dgm:spPr/>
    </dgm:pt>
    <dgm:pt modelId="{62CC8758-DE4B-460F-99BE-C98182F5C620}" type="pres">
      <dgm:prSet presAssocID="{059FC2A3-4C1F-4260-82E2-621AEA6824E7}" presName="horz1" presStyleCnt="0"/>
      <dgm:spPr/>
    </dgm:pt>
    <dgm:pt modelId="{D8ED89EE-470B-4138-9F6B-5F8B85F926B2}" type="pres">
      <dgm:prSet presAssocID="{059FC2A3-4C1F-4260-82E2-621AEA6824E7}" presName="tx1" presStyleLbl="revTx" presStyleIdx="4" presStyleCnt="9"/>
      <dgm:spPr/>
    </dgm:pt>
    <dgm:pt modelId="{D264F010-47A5-4FB5-A93E-E2E61DF6A528}" type="pres">
      <dgm:prSet presAssocID="{059FC2A3-4C1F-4260-82E2-621AEA6824E7}" presName="vert1" presStyleCnt="0"/>
      <dgm:spPr/>
    </dgm:pt>
    <dgm:pt modelId="{BD341FD7-D771-4F44-9A61-E209C335A80F}" type="pres">
      <dgm:prSet presAssocID="{48DB02A0-3FED-4B80-8CA2-03F1BA316AC6}" presName="thickLine" presStyleLbl="alignNode1" presStyleIdx="5" presStyleCnt="9"/>
      <dgm:spPr/>
    </dgm:pt>
    <dgm:pt modelId="{9C241569-8365-4790-8093-476C43BB8884}" type="pres">
      <dgm:prSet presAssocID="{48DB02A0-3FED-4B80-8CA2-03F1BA316AC6}" presName="horz1" presStyleCnt="0"/>
      <dgm:spPr/>
    </dgm:pt>
    <dgm:pt modelId="{D9B5261A-9E1D-449A-8ED2-A038A420D056}" type="pres">
      <dgm:prSet presAssocID="{48DB02A0-3FED-4B80-8CA2-03F1BA316AC6}" presName="tx1" presStyleLbl="revTx" presStyleIdx="5" presStyleCnt="9"/>
      <dgm:spPr/>
    </dgm:pt>
    <dgm:pt modelId="{ABC9658E-CE00-435C-BF2F-6E7280A39759}" type="pres">
      <dgm:prSet presAssocID="{48DB02A0-3FED-4B80-8CA2-03F1BA316AC6}" presName="vert1" presStyleCnt="0"/>
      <dgm:spPr/>
    </dgm:pt>
    <dgm:pt modelId="{468C3BF1-2507-45D1-934B-5581250E82AC}" type="pres">
      <dgm:prSet presAssocID="{4DDD57ED-0E0C-4A63-B3E6-909FB97C5B54}" presName="thickLine" presStyleLbl="alignNode1" presStyleIdx="6" presStyleCnt="9"/>
      <dgm:spPr/>
    </dgm:pt>
    <dgm:pt modelId="{6AC2F79B-8E21-4271-9D45-E15D004378C3}" type="pres">
      <dgm:prSet presAssocID="{4DDD57ED-0E0C-4A63-B3E6-909FB97C5B54}" presName="horz1" presStyleCnt="0"/>
      <dgm:spPr/>
    </dgm:pt>
    <dgm:pt modelId="{99238AEC-8A25-457A-841E-951146DF5B51}" type="pres">
      <dgm:prSet presAssocID="{4DDD57ED-0E0C-4A63-B3E6-909FB97C5B54}" presName="tx1" presStyleLbl="revTx" presStyleIdx="6" presStyleCnt="9"/>
      <dgm:spPr/>
    </dgm:pt>
    <dgm:pt modelId="{2CA033FC-B1ED-4E82-8F53-069B0DA04C6C}" type="pres">
      <dgm:prSet presAssocID="{4DDD57ED-0E0C-4A63-B3E6-909FB97C5B54}" presName="vert1" presStyleCnt="0"/>
      <dgm:spPr/>
    </dgm:pt>
    <dgm:pt modelId="{2045C33A-E2CB-4048-9776-F37338D7E6D7}" type="pres">
      <dgm:prSet presAssocID="{B3F78533-AA3B-40EC-A070-58A489CB2E6E}" presName="thickLine" presStyleLbl="alignNode1" presStyleIdx="7" presStyleCnt="9"/>
      <dgm:spPr/>
    </dgm:pt>
    <dgm:pt modelId="{327655BE-E5A8-4F5A-9A19-1D8E53D21B8D}" type="pres">
      <dgm:prSet presAssocID="{B3F78533-AA3B-40EC-A070-58A489CB2E6E}" presName="horz1" presStyleCnt="0"/>
      <dgm:spPr/>
    </dgm:pt>
    <dgm:pt modelId="{F6A800F8-BCB2-41D2-89BB-FD3F4F234FF0}" type="pres">
      <dgm:prSet presAssocID="{B3F78533-AA3B-40EC-A070-58A489CB2E6E}" presName="tx1" presStyleLbl="revTx" presStyleIdx="7" presStyleCnt="9"/>
      <dgm:spPr/>
    </dgm:pt>
    <dgm:pt modelId="{B976A32B-8616-432F-B6A1-5102DD87A5D8}" type="pres">
      <dgm:prSet presAssocID="{B3F78533-AA3B-40EC-A070-58A489CB2E6E}" presName="vert1" presStyleCnt="0"/>
      <dgm:spPr/>
    </dgm:pt>
    <dgm:pt modelId="{F4B3CBDE-1A72-494F-9ABE-65EC31AFEFFF}" type="pres">
      <dgm:prSet presAssocID="{38E46723-48C4-4E02-ADD6-1D6996BFEEAD}" presName="thickLine" presStyleLbl="alignNode1" presStyleIdx="8" presStyleCnt="9"/>
      <dgm:spPr/>
    </dgm:pt>
    <dgm:pt modelId="{457F8574-CEAE-4AF8-B9DE-1654909F3156}" type="pres">
      <dgm:prSet presAssocID="{38E46723-48C4-4E02-ADD6-1D6996BFEEAD}" presName="horz1" presStyleCnt="0"/>
      <dgm:spPr/>
    </dgm:pt>
    <dgm:pt modelId="{11C89816-099A-4C0C-B213-FB06EF2DA7FF}" type="pres">
      <dgm:prSet presAssocID="{38E46723-48C4-4E02-ADD6-1D6996BFEEAD}" presName="tx1" presStyleLbl="revTx" presStyleIdx="8" presStyleCnt="9"/>
      <dgm:spPr/>
    </dgm:pt>
    <dgm:pt modelId="{F790D1B1-0972-4C25-96EB-C50672BCA4A7}" type="pres">
      <dgm:prSet presAssocID="{38E46723-48C4-4E02-ADD6-1D6996BFEEAD}" presName="vert1" presStyleCnt="0"/>
      <dgm:spPr/>
    </dgm:pt>
  </dgm:ptLst>
  <dgm:cxnLst>
    <dgm:cxn modelId="{8FBBD115-F858-4DC6-9109-29808140E7C5}" srcId="{864FB3FC-8C77-46D0-B088-EE8D8179B96A}" destId="{B3F78533-AA3B-40EC-A070-58A489CB2E6E}" srcOrd="7" destOrd="0" parTransId="{4E532E4C-B997-4824-BC15-AB20C2E5BE17}" sibTransId="{9D12B7ED-EEE7-4F50-8A56-30CDC54554B6}"/>
    <dgm:cxn modelId="{45A7E821-1E8F-445A-BC55-522E0F14DD91}" type="presOf" srcId="{624DBD46-A326-49BF-87E5-F92B0CC6D0BD}" destId="{3A97138A-45DB-4C0B-A068-4E7BF42482FE}" srcOrd="0" destOrd="0" presId="urn:microsoft.com/office/officeart/2008/layout/LinedList"/>
    <dgm:cxn modelId="{0CC73A26-303F-4EFD-8A63-101D2A8ADA00}" type="presOf" srcId="{8EFCD274-BEC2-407D-976B-24D70108CC6E}" destId="{C17F9186-1D7A-4FCB-9DEF-6C60CBAC10E6}" srcOrd="0" destOrd="0" presId="urn:microsoft.com/office/officeart/2008/layout/LinedList"/>
    <dgm:cxn modelId="{22EA7129-153B-4C3C-844B-55C75FB16C90}" srcId="{864FB3FC-8C77-46D0-B088-EE8D8179B96A}" destId="{059FC2A3-4C1F-4260-82E2-621AEA6824E7}" srcOrd="4" destOrd="0" parTransId="{C284AE23-1A05-4A53-95C3-C0690F1A0336}" sibTransId="{C4B91C85-43D9-4E1F-B692-75050DA64DE1}"/>
    <dgm:cxn modelId="{CFAE732A-E53F-4078-A606-35AE660804E8}" srcId="{864FB3FC-8C77-46D0-B088-EE8D8179B96A}" destId="{624DBD46-A326-49BF-87E5-F92B0CC6D0BD}" srcOrd="2" destOrd="0" parTransId="{16335EF0-D1D4-4C35-B350-D36D8B4F6497}" sibTransId="{506D065F-82D9-4286-A625-A66C08782482}"/>
    <dgm:cxn modelId="{389ABF3A-2E17-439B-95F1-63490E0D79BA}" srcId="{864FB3FC-8C77-46D0-B088-EE8D8179B96A}" destId="{38E46723-48C4-4E02-ADD6-1D6996BFEEAD}" srcOrd="8" destOrd="0" parTransId="{391B82BF-A9AE-44E6-9199-EF4769C00782}" sibTransId="{F6E2A83A-3E5A-491A-87BF-192C289D1DA4}"/>
    <dgm:cxn modelId="{F2625E6D-5CC0-462C-91CF-D50A72C8B8BA}" srcId="{864FB3FC-8C77-46D0-B088-EE8D8179B96A}" destId="{48DB02A0-3FED-4B80-8CA2-03F1BA316AC6}" srcOrd="5" destOrd="0" parTransId="{3E53619D-A8DB-4B44-B784-3B175D5CD8BE}" sibTransId="{E2D2802C-4ED7-410A-9F76-F260AF7BD00E}"/>
    <dgm:cxn modelId="{C669EF71-01C7-47B2-B3C1-BCE2A36D1A51}" srcId="{864FB3FC-8C77-46D0-B088-EE8D8179B96A}" destId="{8EFCD274-BEC2-407D-976B-24D70108CC6E}" srcOrd="0" destOrd="0" parTransId="{1D90883E-9D2E-4B67-8C55-7C8C21A468AE}" sibTransId="{194383AD-0FCD-47BE-A245-2A5470858C03}"/>
    <dgm:cxn modelId="{9EE97384-D7E9-463E-9926-BCDDBF001626}" type="presOf" srcId="{4DDD57ED-0E0C-4A63-B3E6-909FB97C5B54}" destId="{99238AEC-8A25-457A-841E-951146DF5B51}" srcOrd="0" destOrd="0" presId="urn:microsoft.com/office/officeart/2008/layout/LinedList"/>
    <dgm:cxn modelId="{B171AC91-1AFD-4513-AAE6-FC9C71571C9D}" type="presOf" srcId="{059FC2A3-4C1F-4260-82E2-621AEA6824E7}" destId="{D8ED89EE-470B-4138-9F6B-5F8B85F926B2}" srcOrd="0" destOrd="0" presId="urn:microsoft.com/office/officeart/2008/layout/LinedList"/>
    <dgm:cxn modelId="{4DCB7CB5-954E-4F4C-8BDB-6369943466C4}" srcId="{864FB3FC-8C77-46D0-B088-EE8D8179B96A}" destId="{97F7FBFE-0318-48B4-A9F1-C01DE3FB6AE1}" srcOrd="3" destOrd="0" parTransId="{6C1474EE-DA25-4F21-A3C8-8436479831BA}" sibTransId="{490A434A-CF88-441E-8555-BFF35DE82830}"/>
    <dgm:cxn modelId="{29D1BEB5-CAEB-424C-85FE-A8827140EF4D}" srcId="{864FB3FC-8C77-46D0-B088-EE8D8179B96A}" destId="{4DDD57ED-0E0C-4A63-B3E6-909FB97C5B54}" srcOrd="6" destOrd="0" parTransId="{E7F4AA64-CFF6-4442-BA00-5BC7AF240982}" sibTransId="{02A5E79E-B16E-46C5-9BF3-20A5F5BA4139}"/>
    <dgm:cxn modelId="{B1E08ABD-2972-44C5-9BD3-0600604947D2}" type="presOf" srcId="{38E46723-48C4-4E02-ADD6-1D6996BFEEAD}" destId="{11C89816-099A-4C0C-B213-FB06EF2DA7FF}" srcOrd="0" destOrd="0" presId="urn:microsoft.com/office/officeart/2008/layout/LinedList"/>
    <dgm:cxn modelId="{E8AA4DC1-CDC7-4440-A821-E146478B0CA2}" type="presOf" srcId="{97F7FBFE-0318-48B4-A9F1-C01DE3FB6AE1}" destId="{7B7320F5-F014-46B4-B7B3-6884FB7AB110}" srcOrd="0" destOrd="0" presId="urn:microsoft.com/office/officeart/2008/layout/LinedList"/>
    <dgm:cxn modelId="{C80315DB-FC4D-4C96-966C-102723EE3B95}" srcId="{864FB3FC-8C77-46D0-B088-EE8D8179B96A}" destId="{2F166E10-546A-4FAD-9A2A-4845744A4973}" srcOrd="1" destOrd="0" parTransId="{A8C7EBC6-D95F-4F79-83A8-EDC585E4A37D}" sibTransId="{3646A02A-E915-4DA3-AD2E-E6BA7FFD356D}"/>
    <dgm:cxn modelId="{523A3CDE-39C9-45F2-B04B-7EB9267CF26E}" type="presOf" srcId="{48DB02A0-3FED-4B80-8CA2-03F1BA316AC6}" destId="{D9B5261A-9E1D-449A-8ED2-A038A420D056}" srcOrd="0" destOrd="0" presId="urn:microsoft.com/office/officeart/2008/layout/LinedList"/>
    <dgm:cxn modelId="{A6C398E6-4951-4BE8-B62A-FD769872CCB2}" type="presOf" srcId="{B3F78533-AA3B-40EC-A070-58A489CB2E6E}" destId="{F6A800F8-BCB2-41D2-89BB-FD3F4F234FF0}" srcOrd="0" destOrd="0" presId="urn:microsoft.com/office/officeart/2008/layout/LinedList"/>
    <dgm:cxn modelId="{6F2385EF-6982-4E06-ABC4-5A0CF9D6F8BB}" type="presOf" srcId="{864FB3FC-8C77-46D0-B088-EE8D8179B96A}" destId="{33E916EC-881C-46B7-B904-A3A2B57D783B}" srcOrd="0" destOrd="0" presId="urn:microsoft.com/office/officeart/2008/layout/LinedList"/>
    <dgm:cxn modelId="{3A87F7FC-7052-49D7-9377-03DDCC0ECF04}" type="presOf" srcId="{2F166E10-546A-4FAD-9A2A-4845744A4973}" destId="{C0894915-812B-4850-AE73-21694E898316}" srcOrd="0" destOrd="0" presId="urn:microsoft.com/office/officeart/2008/layout/LinedList"/>
    <dgm:cxn modelId="{249641A4-60E0-4986-AB86-9FBAF213C250}" type="presParOf" srcId="{33E916EC-881C-46B7-B904-A3A2B57D783B}" destId="{13A29B50-2FC0-47A5-9A43-E14FD55E926C}" srcOrd="0" destOrd="0" presId="urn:microsoft.com/office/officeart/2008/layout/LinedList"/>
    <dgm:cxn modelId="{8480F441-49C6-4B76-92D5-3FB1843230A6}" type="presParOf" srcId="{33E916EC-881C-46B7-B904-A3A2B57D783B}" destId="{A469B864-E296-40AF-A99D-6D21CFC11667}" srcOrd="1" destOrd="0" presId="urn:microsoft.com/office/officeart/2008/layout/LinedList"/>
    <dgm:cxn modelId="{D653A4A0-3FB2-4D35-BDCB-591B8DD9488B}" type="presParOf" srcId="{A469B864-E296-40AF-A99D-6D21CFC11667}" destId="{C17F9186-1D7A-4FCB-9DEF-6C60CBAC10E6}" srcOrd="0" destOrd="0" presId="urn:microsoft.com/office/officeart/2008/layout/LinedList"/>
    <dgm:cxn modelId="{CAAAA394-2414-4B03-8BCF-A70CE9E6D87B}" type="presParOf" srcId="{A469B864-E296-40AF-A99D-6D21CFC11667}" destId="{0E8AD32E-5AAA-4590-BF8A-2A9DF1E5CCF5}" srcOrd="1" destOrd="0" presId="urn:microsoft.com/office/officeart/2008/layout/LinedList"/>
    <dgm:cxn modelId="{4B07F850-DC0D-4EEB-943D-691574DACEB4}" type="presParOf" srcId="{33E916EC-881C-46B7-B904-A3A2B57D783B}" destId="{BFA3E6B8-28F5-4ADD-9138-588F69481DBF}" srcOrd="2" destOrd="0" presId="urn:microsoft.com/office/officeart/2008/layout/LinedList"/>
    <dgm:cxn modelId="{9BEFEC04-9613-40AA-94B7-21507FF81450}" type="presParOf" srcId="{33E916EC-881C-46B7-B904-A3A2B57D783B}" destId="{69971C5F-2DCC-444C-B9DE-2EB85F37E0A0}" srcOrd="3" destOrd="0" presId="urn:microsoft.com/office/officeart/2008/layout/LinedList"/>
    <dgm:cxn modelId="{8304D926-13C6-4501-B672-F39DD446EEAF}" type="presParOf" srcId="{69971C5F-2DCC-444C-B9DE-2EB85F37E0A0}" destId="{C0894915-812B-4850-AE73-21694E898316}" srcOrd="0" destOrd="0" presId="urn:microsoft.com/office/officeart/2008/layout/LinedList"/>
    <dgm:cxn modelId="{0591E839-1649-4295-A28D-ADFABD6E8C69}" type="presParOf" srcId="{69971C5F-2DCC-444C-B9DE-2EB85F37E0A0}" destId="{3D1EF745-822C-4471-BEAB-BF2A66640BF9}" srcOrd="1" destOrd="0" presId="urn:microsoft.com/office/officeart/2008/layout/LinedList"/>
    <dgm:cxn modelId="{106B6393-6761-4B43-8177-12426D80BB22}" type="presParOf" srcId="{33E916EC-881C-46B7-B904-A3A2B57D783B}" destId="{9C95E91C-4C40-49D1-BABC-E2CFA89096ED}" srcOrd="4" destOrd="0" presId="urn:microsoft.com/office/officeart/2008/layout/LinedList"/>
    <dgm:cxn modelId="{8391DA71-7DFB-4C22-B861-75557A835CF9}" type="presParOf" srcId="{33E916EC-881C-46B7-B904-A3A2B57D783B}" destId="{66B4AEA5-168E-4275-B0CB-E8015A637604}" srcOrd="5" destOrd="0" presId="urn:microsoft.com/office/officeart/2008/layout/LinedList"/>
    <dgm:cxn modelId="{EB573BA4-8B9C-4DDF-8674-ADC57A3F5A5E}" type="presParOf" srcId="{66B4AEA5-168E-4275-B0CB-E8015A637604}" destId="{3A97138A-45DB-4C0B-A068-4E7BF42482FE}" srcOrd="0" destOrd="0" presId="urn:microsoft.com/office/officeart/2008/layout/LinedList"/>
    <dgm:cxn modelId="{D2C0AD85-BAFB-47EE-A3C7-D297D0526595}" type="presParOf" srcId="{66B4AEA5-168E-4275-B0CB-E8015A637604}" destId="{6D4BF326-4E07-494E-BC6D-2487BFEBADC7}" srcOrd="1" destOrd="0" presId="urn:microsoft.com/office/officeart/2008/layout/LinedList"/>
    <dgm:cxn modelId="{F59A9CC7-55EF-4AF0-A995-612909FDA6A2}" type="presParOf" srcId="{33E916EC-881C-46B7-B904-A3A2B57D783B}" destId="{A4C21FC7-66A8-4EA4-8674-BB9AFDF06485}" srcOrd="6" destOrd="0" presId="urn:microsoft.com/office/officeart/2008/layout/LinedList"/>
    <dgm:cxn modelId="{3708B49B-2FCA-4003-9653-8D68934EA716}" type="presParOf" srcId="{33E916EC-881C-46B7-B904-A3A2B57D783B}" destId="{F354908E-F9AF-49F2-ADE3-A3B44968E1A6}" srcOrd="7" destOrd="0" presId="urn:microsoft.com/office/officeart/2008/layout/LinedList"/>
    <dgm:cxn modelId="{846827F1-0BBE-4ACD-A91C-B6E3685DA1A1}" type="presParOf" srcId="{F354908E-F9AF-49F2-ADE3-A3B44968E1A6}" destId="{7B7320F5-F014-46B4-B7B3-6884FB7AB110}" srcOrd="0" destOrd="0" presId="urn:microsoft.com/office/officeart/2008/layout/LinedList"/>
    <dgm:cxn modelId="{3B0A3A00-97CD-4F26-B2E3-9E4B7A40B031}" type="presParOf" srcId="{F354908E-F9AF-49F2-ADE3-A3B44968E1A6}" destId="{5000F3CE-E874-4EC9-BF92-23EDB8AD5633}" srcOrd="1" destOrd="0" presId="urn:microsoft.com/office/officeart/2008/layout/LinedList"/>
    <dgm:cxn modelId="{2D12AF83-7A82-4093-89E4-D0D4C3DDB77D}" type="presParOf" srcId="{33E916EC-881C-46B7-B904-A3A2B57D783B}" destId="{783974E4-D29B-4594-931F-0D6DA670EFFF}" srcOrd="8" destOrd="0" presId="urn:microsoft.com/office/officeart/2008/layout/LinedList"/>
    <dgm:cxn modelId="{0795A2C7-446A-46F0-ABB1-BAE4D9ED93B5}" type="presParOf" srcId="{33E916EC-881C-46B7-B904-A3A2B57D783B}" destId="{62CC8758-DE4B-460F-99BE-C98182F5C620}" srcOrd="9" destOrd="0" presId="urn:microsoft.com/office/officeart/2008/layout/LinedList"/>
    <dgm:cxn modelId="{B3394C81-DCBA-4CA4-8558-9B54A6167D0F}" type="presParOf" srcId="{62CC8758-DE4B-460F-99BE-C98182F5C620}" destId="{D8ED89EE-470B-4138-9F6B-5F8B85F926B2}" srcOrd="0" destOrd="0" presId="urn:microsoft.com/office/officeart/2008/layout/LinedList"/>
    <dgm:cxn modelId="{B640D509-BDD8-446D-B872-74C83665D944}" type="presParOf" srcId="{62CC8758-DE4B-460F-99BE-C98182F5C620}" destId="{D264F010-47A5-4FB5-A93E-E2E61DF6A528}" srcOrd="1" destOrd="0" presId="urn:microsoft.com/office/officeart/2008/layout/LinedList"/>
    <dgm:cxn modelId="{E18B7ACC-EC24-49F5-8F4C-1FF67F3482F1}" type="presParOf" srcId="{33E916EC-881C-46B7-B904-A3A2B57D783B}" destId="{BD341FD7-D771-4F44-9A61-E209C335A80F}" srcOrd="10" destOrd="0" presId="urn:microsoft.com/office/officeart/2008/layout/LinedList"/>
    <dgm:cxn modelId="{D5AD9EC4-C801-4413-8550-F79679ECB7F2}" type="presParOf" srcId="{33E916EC-881C-46B7-B904-A3A2B57D783B}" destId="{9C241569-8365-4790-8093-476C43BB8884}" srcOrd="11" destOrd="0" presId="urn:microsoft.com/office/officeart/2008/layout/LinedList"/>
    <dgm:cxn modelId="{133B14EB-C14B-486C-9F8F-5A2506BBE2C0}" type="presParOf" srcId="{9C241569-8365-4790-8093-476C43BB8884}" destId="{D9B5261A-9E1D-449A-8ED2-A038A420D056}" srcOrd="0" destOrd="0" presId="urn:microsoft.com/office/officeart/2008/layout/LinedList"/>
    <dgm:cxn modelId="{AD6FF227-82E1-482A-9DEE-E612CC97E7C0}" type="presParOf" srcId="{9C241569-8365-4790-8093-476C43BB8884}" destId="{ABC9658E-CE00-435C-BF2F-6E7280A39759}" srcOrd="1" destOrd="0" presId="urn:microsoft.com/office/officeart/2008/layout/LinedList"/>
    <dgm:cxn modelId="{D28ED1DC-5583-44E7-A787-348F0D5648B3}" type="presParOf" srcId="{33E916EC-881C-46B7-B904-A3A2B57D783B}" destId="{468C3BF1-2507-45D1-934B-5581250E82AC}" srcOrd="12" destOrd="0" presId="urn:microsoft.com/office/officeart/2008/layout/LinedList"/>
    <dgm:cxn modelId="{306E829C-8EF7-4C38-BED8-0CBFB5D4803A}" type="presParOf" srcId="{33E916EC-881C-46B7-B904-A3A2B57D783B}" destId="{6AC2F79B-8E21-4271-9D45-E15D004378C3}" srcOrd="13" destOrd="0" presId="urn:microsoft.com/office/officeart/2008/layout/LinedList"/>
    <dgm:cxn modelId="{6E9ED145-B20A-4F38-8F01-1DD9682D0E64}" type="presParOf" srcId="{6AC2F79B-8E21-4271-9D45-E15D004378C3}" destId="{99238AEC-8A25-457A-841E-951146DF5B51}" srcOrd="0" destOrd="0" presId="urn:microsoft.com/office/officeart/2008/layout/LinedList"/>
    <dgm:cxn modelId="{7DEB7F57-3EDB-4166-A46E-1AD815D59FF1}" type="presParOf" srcId="{6AC2F79B-8E21-4271-9D45-E15D004378C3}" destId="{2CA033FC-B1ED-4E82-8F53-069B0DA04C6C}" srcOrd="1" destOrd="0" presId="urn:microsoft.com/office/officeart/2008/layout/LinedList"/>
    <dgm:cxn modelId="{4D2CDAA7-51C9-4836-90F9-A3045474CF19}" type="presParOf" srcId="{33E916EC-881C-46B7-B904-A3A2B57D783B}" destId="{2045C33A-E2CB-4048-9776-F37338D7E6D7}" srcOrd="14" destOrd="0" presId="urn:microsoft.com/office/officeart/2008/layout/LinedList"/>
    <dgm:cxn modelId="{C4ACD9C6-689A-4DAD-AB9F-4A163F3F517C}" type="presParOf" srcId="{33E916EC-881C-46B7-B904-A3A2B57D783B}" destId="{327655BE-E5A8-4F5A-9A19-1D8E53D21B8D}" srcOrd="15" destOrd="0" presId="urn:microsoft.com/office/officeart/2008/layout/LinedList"/>
    <dgm:cxn modelId="{B176A823-7C5E-428E-8DC4-3DF03744D057}" type="presParOf" srcId="{327655BE-E5A8-4F5A-9A19-1D8E53D21B8D}" destId="{F6A800F8-BCB2-41D2-89BB-FD3F4F234FF0}" srcOrd="0" destOrd="0" presId="urn:microsoft.com/office/officeart/2008/layout/LinedList"/>
    <dgm:cxn modelId="{7A8EBBA7-2BD3-4DC3-ABE7-3884CD9AF48D}" type="presParOf" srcId="{327655BE-E5A8-4F5A-9A19-1D8E53D21B8D}" destId="{B976A32B-8616-432F-B6A1-5102DD87A5D8}" srcOrd="1" destOrd="0" presId="urn:microsoft.com/office/officeart/2008/layout/LinedList"/>
    <dgm:cxn modelId="{999AD3C8-35D1-49F1-8AA0-4E7D0CFBA21B}" type="presParOf" srcId="{33E916EC-881C-46B7-B904-A3A2B57D783B}" destId="{F4B3CBDE-1A72-494F-9ABE-65EC31AFEFFF}" srcOrd="16" destOrd="0" presId="urn:microsoft.com/office/officeart/2008/layout/LinedList"/>
    <dgm:cxn modelId="{3E2A5DC8-1607-44F4-8423-CAF2432B28FC}" type="presParOf" srcId="{33E916EC-881C-46B7-B904-A3A2B57D783B}" destId="{457F8574-CEAE-4AF8-B9DE-1654909F3156}" srcOrd="17" destOrd="0" presId="urn:microsoft.com/office/officeart/2008/layout/LinedList"/>
    <dgm:cxn modelId="{C549FAC6-2169-43BE-8501-0508BCF30D92}" type="presParOf" srcId="{457F8574-CEAE-4AF8-B9DE-1654909F3156}" destId="{11C89816-099A-4C0C-B213-FB06EF2DA7FF}" srcOrd="0" destOrd="0" presId="urn:microsoft.com/office/officeart/2008/layout/LinedList"/>
    <dgm:cxn modelId="{4F7174CC-27A7-4A61-8922-BE34B467CF68}" type="presParOf" srcId="{457F8574-CEAE-4AF8-B9DE-1654909F3156}" destId="{F790D1B1-0972-4C25-96EB-C50672BCA4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C8FE0A-470F-438A-9C55-4B143BF40F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EC95DF-8855-4970-A6F7-62770863A391}">
      <dgm:prSet/>
      <dgm:spPr/>
      <dgm:t>
        <a:bodyPr/>
        <a:lstStyle/>
        <a:p>
          <a:r>
            <a:rPr lang="ru-RU"/>
            <a:t>Курс Основы обработки временных рядов алгоритмами машинного обучения и искусственного интеллекта</a:t>
          </a:r>
          <a:endParaRPr lang="en-US"/>
        </a:p>
      </dgm:t>
    </dgm:pt>
    <dgm:pt modelId="{918DE289-8A7E-4358-8D61-B7648AC3EFE9}" type="parTrans" cxnId="{3C6787BD-021C-4A82-ABE6-80C8A0726FF5}">
      <dgm:prSet/>
      <dgm:spPr/>
      <dgm:t>
        <a:bodyPr/>
        <a:lstStyle/>
        <a:p>
          <a:endParaRPr lang="en-US"/>
        </a:p>
      </dgm:t>
    </dgm:pt>
    <dgm:pt modelId="{4616D71F-4C46-4288-9CBA-DD1AF15DF370}" type="sibTrans" cxnId="{3C6787BD-021C-4A82-ABE6-80C8A0726FF5}">
      <dgm:prSet/>
      <dgm:spPr/>
      <dgm:t>
        <a:bodyPr/>
        <a:lstStyle/>
        <a:p>
          <a:endParaRPr lang="en-US"/>
        </a:p>
      </dgm:t>
    </dgm:pt>
    <dgm:pt modelId="{BF514F15-1625-4ADF-B53B-4F714CA9A72E}">
      <dgm:prSet/>
      <dgm:spPr/>
      <dgm:t>
        <a:bodyPr/>
        <a:lstStyle/>
        <a:p>
          <a:r>
            <a:rPr lang="ru-RU"/>
            <a:t>Осенний семестр 2023 года</a:t>
          </a:r>
          <a:endParaRPr lang="en-US"/>
        </a:p>
      </dgm:t>
    </dgm:pt>
    <dgm:pt modelId="{BAEA70A4-FCA7-42FC-A58F-93B6BEC9C0A8}" type="parTrans" cxnId="{F17D1D92-6129-41F5-9B52-FFEDE7BEBD01}">
      <dgm:prSet/>
      <dgm:spPr/>
      <dgm:t>
        <a:bodyPr/>
        <a:lstStyle/>
        <a:p>
          <a:endParaRPr lang="en-US"/>
        </a:p>
      </dgm:t>
    </dgm:pt>
    <dgm:pt modelId="{5962A05C-64F7-4BE8-909F-FB31AAE68C71}" type="sibTrans" cxnId="{F17D1D92-6129-41F5-9B52-FFEDE7BEBD01}">
      <dgm:prSet/>
      <dgm:spPr/>
      <dgm:t>
        <a:bodyPr/>
        <a:lstStyle/>
        <a:p>
          <a:endParaRPr lang="en-US"/>
        </a:p>
      </dgm:t>
    </dgm:pt>
    <dgm:pt modelId="{02532129-42F7-4289-8871-12F61B6EE995}">
      <dgm:prSet/>
      <dgm:spPr/>
      <dgm:t>
        <a:bodyPr/>
        <a:lstStyle/>
        <a:p>
          <a:r>
            <a:rPr lang="ru-RU"/>
            <a:t>Лектор д.ф.-м.н. Барулина Марина Александровна</a:t>
          </a:r>
          <a:endParaRPr lang="en-US"/>
        </a:p>
      </dgm:t>
    </dgm:pt>
    <dgm:pt modelId="{388CF8C1-EF76-4EFB-AF72-5A0306AD8DF3}" type="parTrans" cxnId="{7E2D3025-E5EE-4FFD-8FAC-AF41C8F66A67}">
      <dgm:prSet/>
      <dgm:spPr/>
      <dgm:t>
        <a:bodyPr/>
        <a:lstStyle/>
        <a:p>
          <a:endParaRPr lang="en-US"/>
        </a:p>
      </dgm:t>
    </dgm:pt>
    <dgm:pt modelId="{06B50118-47B3-4317-B1E7-446056B25E8B}" type="sibTrans" cxnId="{7E2D3025-E5EE-4FFD-8FAC-AF41C8F66A67}">
      <dgm:prSet/>
      <dgm:spPr/>
      <dgm:t>
        <a:bodyPr/>
        <a:lstStyle/>
        <a:p>
          <a:endParaRPr lang="en-US"/>
        </a:p>
      </dgm:t>
    </dgm:pt>
    <dgm:pt modelId="{E14CC0C2-0935-41F1-B512-04BEA9C1E5F6}">
      <dgm:prSet/>
      <dgm:spPr/>
      <dgm:t>
        <a:bodyPr/>
        <a:lstStyle/>
        <a:p>
          <a:r>
            <a:rPr lang="ru-RU"/>
            <a:t>Ассистент Улитин Иван Владимирович</a:t>
          </a:r>
          <a:endParaRPr lang="en-US"/>
        </a:p>
      </dgm:t>
    </dgm:pt>
    <dgm:pt modelId="{9576E013-4939-478B-A89C-8496A36384A4}" type="parTrans" cxnId="{E1FDCCB6-6851-47FF-A100-33A6FC3EA600}">
      <dgm:prSet/>
      <dgm:spPr/>
      <dgm:t>
        <a:bodyPr/>
        <a:lstStyle/>
        <a:p>
          <a:endParaRPr lang="en-US"/>
        </a:p>
      </dgm:t>
    </dgm:pt>
    <dgm:pt modelId="{8F822839-4FE8-4C8A-B57B-4F96704410FB}" type="sibTrans" cxnId="{E1FDCCB6-6851-47FF-A100-33A6FC3EA600}">
      <dgm:prSet/>
      <dgm:spPr/>
      <dgm:t>
        <a:bodyPr/>
        <a:lstStyle/>
        <a:p>
          <a:endParaRPr lang="en-US"/>
        </a:p>
      </dgm:t>
    </dgm:pt>
    <dgm:pt modelId="{639D75BA-2A65-48D1-A58C-C660B3CEFC33}">
      <dgm:prSet/>
      <dgm:spPr/>
      <dgm:t>
        <a:bodyPr/>
        <a:lstStyle/>
        <a:p>
          <a:r>
            <a:rPr lang="ru-RU" dirty="0"/>
            <a:t>Пермский государственный национальный исследовательский университет</a:t>
          </a:r>
          <a:endParaRPr lang="en-US" dirty="0"/>
        </a:p>
      </dgm:t>
    </dgm:pt>
    <dgm:pt modelId="{7DDD1A30-BC5C-46A9-A146-472058E4B9D7}" type="parTrans" cxnId="{CC3B0430-08D2-4769-8F6B-02245E98C55B}">
      <dgm:prSet/>
      <dgm:spPr/>
      <dgm:t>
        <a:bodyPr/>
        <a:lstStyle/>
        <a:p>
          <a:endParaRPr lang="en-US"/>
        </a:p>
      </dgm:t>
    </dgm:pt>
    <dgm:pt modelId="{14903F09-D289-4A6F-A6E4-4E6C42BE197A}" type="sibTrans" cxnId="{CC3B0430-08D2-4769-8F6B-02245E98C55B}">
      <dgm:prSet/>
      <dgm:spPr/>
      <dgm:t>
        <a:bodyPr/>
        <a:lstStyle/>
        <a:p>
          <a:endParaRPr lang="en-US"/>
        </a:p>
      </dgm:t>
    </dgm:pt>
    <dgm:pt modelId="{F7B5C96C-E6CC-4D4C-9C21-D0D6A6BA1258}" type="pres">
      <dgm:prSet presAssocID="{67C8FE0A-470F-438A-9C55-4B143BF40F44}" presName="vert0" presStyleCnt="0">
        <dgm:presLayoutVars>
          <dgm:dir/>
          <dgm:animOne val="branch"/>
          <dgm:animLvl val="lvl"/>
        </dgm:presLayoutVars>
      </dgm:prSet>
      <dgm:spPr/>
    </dgm:pt>
    <dgm:pt modelId="{7024DBD7-CFB2-4187-B59A-2972878B6F02}" type="pres">
      <dgm:prSet presAssocID="{EFEC95DF-8855-4970-A6F7-62770863A391}" presName="thickLine" presStyleLbl="alignNode1" presStyleIdx="0" presStyleCnt="5"/>
      <dgm:spPr/>
    </dgm:pt>
    <dgm:pt modelId="{514F6771-0EA5-4899-9A9A-3BBA00EE029A}" type="pres">
      <dgm:prSet presAssocID="{EFEC95DF-8855-4970-A6F7-62770863A391}" presName="horz1" presStyleCnt="0"/>
      <dgm:spPr/>
    </dgm:pt>
    <dgm:pt modelId="{059B7051-9133-49AA-A983-1AA4FAF0D4F1}" type="pres">
      <dgm:prSet presAssocID="{EFEC95DF-8855-4970-A6F7-62770863A391}" presName="tx1" presStyleLbl="revTx" presStyleIdx="0" presStyleCnt="5"/>
      <dgm:spPr/>
    </dgm:pt>
    <dgm:pt modelId="{0910B282-AFEA-4AFB-A113-EAC8D7E956D9}" type="pres">
      <dgm:prSet presAssocID="{EFEC95DF-8855-4970-A6F7-62770863A391}" presName="vert1" presStyleCnt="0"/>
      <dgm:spPr/>
    </dgm:pt>
    <dgm:pt modelId="{F66D9506-0632-4ABB-9BD0-6F0CBA059FC9}" type="pres">
      <dgm:prSet presAssocID="{BF514F15-1625-4ADF-B53B-4F714CA9A72E}" presName="thickLine" presStyleLbl="alignNode1" presStyleIdx="1" presStyleCnt="5"/>
      <dgm:spPr/>
    </dgm:pt>
    <dgm:pt modelId="{65BCF76A-8779-4B07-B6E8-BB89B9E2866A}" type="pres">
      <dgm:prSet presAssocID="{BF514F15-1625-4ADF-B53B-4F714CA9A72E}" presName="horz1" presStyleCnt="0"/>
      <dgm:spPr/>
    </dgm:pt>
    <dgm:pt modelId="{BB60DB0F-ED81-4D20-8153-B38980B74393}" type="pres">
      <dgm:prSet presAssocID="{BF514F15-1625-4ADF-B53B-4F714CA9A72E}" presName="tx1" presStyleLbl="revTx" presStyleIdx="1" presStyleCnt="5"/>
      <dgm:spPr/>
    </dgm:pt>
    <dgm:pt modelId="{DA08239D-F391-46EC-80C6-67D05474E648}" type="pres">
      <dgm:prSet presAssocID="{BF514F15-1625-4ADF-B53B-4F714CA9A72E}" presName="vert1" presStyleCnt="0"/>
      <dgm:spPr/>
    </dgm:pt>
    <dgm:pt modelId="{9872CDB0-95F4-456F-9603-1AA4FEB551EA}" type="pres">
      <dgm:prSet presAssocID="{02532129-42F7-4289-8871-12F61B6EE995}" presName="thickLine" presStyleLbl="alignNode1" presStyleIdx="2" presStyleCnt="5"/>
      <dgm:spPr/>
    </dgm:pt>
    <dgm:pt modelId="{5A7CEA4B-E193-40C4-91A8-F8970EE2D7E0}" type="pres">
      <dgm:prSet presAssocID="{02532129-42F7-4289-8871-12F61B6EE995}" presName="horz1" presStyleCnt="0"/>
      <dgm:spPr/>
    </dgm:pt>
    <dgm:pt modelId="{6061CCA5-3C00-4B4C-9A59-5FDFB756AD7F}" type="pres">
      <dgm:prSet presAssocID="{02532129-42F7-4289-8871-12F61B6EE995}" presName="tx1" presStyleLbl="revTx" presStyleIdx="2" presStyleCnt="5"/>
      <dgm:spPr/>
    </dgm:pt>
    <dgm:pt modelId="{932A1939-CE35-47C9-A86C-93F9FDAACF08}" type="pres">
      <dgm:prSet presAssocID="{02532129-42F7-4289-8871-12F61B6EE995}" presName="vert1" presStyleCnt="0"/>
      <dgm:spPr/>
    </dgm:pt>
    <dgm:pt modelId="{3904F73E-F589-40E3-A6AC-A0FB30B9C221}" type="pres">
      <dgm:prSet presAssocID="{E14CC0C2-0935-41F1-B512-04BEA9C1E5F6}" presName="thickLine" presStyleLbl="alignNode1" presStyleIdx="3" presStyleCnt="5"/>
      <dgm:spPr/>
    </dgm:pt>
    <dgm:pt modelId="{A18DFB47-F115-4A36-9959-B9E4BEDA961F}" type="pres">
      <dgm:prSet presAssocID="{E14CC0C2-0935-41F1-B512-04BEA9C1E5F6}" presName="horz1" presStyleCnt="0"/>
      <dgm:spPr/>
    </dgm:pt>
    <dgm:pt modelId="{23E005BF-F0CE-42C6-B797-9A91D3B9A996}" type="pres">
      <dgm:prSet presAssocID="{E14CC0C2-0935-41F1-B512-04BEA9C1E5F6}" presName="tx1" presStyleLbl="revTx" presStyleIdx="3" presStyleCnt="5"/>
      <dgm:spPr/>
    </dgm:pt>
    <dgm:pt modelId="{7BFE4A45-256A-4FB0-86BE-8A3B8E4AC047}" type="pres">
      <dgm:prSet presAssocID="{E14CC0C2-0935-41F1-B512-04BEA9C1E5F6}" presName="vert1" presStyleCnt="0"/>
      <dgm:spPr/>
    </dgm:pt>
    <dgm:pt modelId="{B55C60FF-1776-43A2-BD99-D6BE47898753}" type="pres">
      <dgm:prSet presAssocID="{639D75BA-2A65-48D1-A58C-C660B3CEFC33}" presName="thickLine" presStyleLbl="alignNode1" presStyleIdx="4" presStyleCnt="5"/>
      <dgm:spPr/>
    </dgm:pt>
    <dgm:pt modelId="{7193C81F-F8DC-467B-820E-F5FFC723BAAC}" type="pres">
      <dgm:prSet presAssocID="{639D75BA-2A65-48D1-A58C-C660B3CEFC33}" presName="horz1" presStyleCnt="0"/>
      <dgm:spPr/>
    </dgm:pt>
    <dgm:pt modelId="{83E31F07-72CD-4DAE-9FFD-FBFE1AE3A0D1}" type="pres">
      <dgm:prSet presAssocID="{639D75BA-2A65-48D1-A58C-C660B3CEFC33}" presName="tx1" presStyleLbl="revTx" presStyleIdx="4" presStyleCnt="5"/>
      <dgm:spPr/>
    </dgm:pt>
    <dgm:pt modelId="{DAF8D83F-B198-4495-9BB7-49A1093C31F3}" type="pres">
      <dgm:prSet presAssocID="{639D75BA-2A65-48D1-A58C-C660B3CEFC33}" presName="vert1" presStyleCnt="0"/>
      <dgm:spPr/>
    </dgm:pt>
  </dgm:ptLst>
  <dgm:cxnLst>
    <dgm:cxn modelId="{7E2D3025-E5EE-4FFD-8FAC-AF41C8F66A67}" srcId="{67C8FE0A-470F-438A-9C55-4B143BF40F44}" destId="{02532129-42F7-4289-8871-12F61B6EE995}" srcOrd="2" destOrd="0" parTransId="{388CF8C1-EF76-4EFB-AF72-5A0306AD8DF3}" sibTransId="{06B50118-47B3-4317-B1E7-446056B25E8B}"/>
    <dgm:cxn modelId="{CC3B0430-08D2-4769-8F6B-02245E98C55B}" srcId="{67C8FE0A-470F-438A-9C55-4B143BF40F44}" destId="{639D75BA-2A65-48D1-A58C-C660B3CEFC33}" srcOrd="4" destOrd="0" parTransId="{7DDD1A30-BC5C-46A9-A146-472058E4B9D7}" sibTransId="{14903F09-D289-4A6F-A6E4-4E6C42BE197A}"/>
    <dgm:cxn modelId="{C6DFB434-921C-43DB-8290-038A53B59D19}" type="presOf" srcId="{EFEC95DF-8855-4970-A6F7-62770863A391}" destId="{059B7051-9133-49AA-A983-1AA4FAF0D4F1}" srcOrd="0" destOrd="0" presId="urn:microsoft.com/office/officeart/2008/layout/LinedList"/>
    <dgm:cxn modelId="{0241BF3C-566B-4F19-A28A-80CC067ABBF9}" type="presOf" srcId="{E14CC0C2-0935-41F1-B512-04BEA9C1E5F6}" destId="{23E005BF-F0CE-42C6-B797-9A91D3B9A996}" srcOrd="0" destOrd="0" presId="urn:microsoft.com/office/officeart/2008/layout/LinedList"/>
    <dgm:cxn modelId="{0FF77179-DAD4-40F6-AA88-6C93861934BC}" type="presOf" srcId="{67C8FE0A-470F-438A-9C55-4B143BF40F44}" destId="{F7B5C96C-E6CC-4D4C-9C21-D0D6A6BA1258}" srcOrd="0" destOrd="0" presId="urn:microsoft.com/office/officeart/2008/layout/LinedList"/>
    <dgm:cxn modelId="{02D9B479-2862-4F64-AF3B-D15E387A6EBC}" type="presOf" srcId="{02532129-42F7-4289-8871-12F61B6EE995}" destId="{6061CCA5-3C00-4B4C-9A59-5FDFB756AD7F}" srcOrd="0" destOrd="0" presId="urn:microsoft.com/office/officeart/2008/layout/LinedList"/>
    <dgm:cxn modelId="{F17D1D92-6129-41F5-9B52-FFEDE7BEBD01}" srcId="{67C8FE0A-470F-438A-9C55-4B143BF40F44}" destId="{BF514F15-1625-4ADF-B53B-4F714CA9A72E}" srcOrd="1" destOrd="0" parTransId="{BAEA70A4-FCA7-42FC-A58F-93B6BEC9C0A8}" sibTransId="{5962A05C-64F7-4BE8-909F-FB31AAE68C71}"/>
    <dgm:cxn modelId="{ED1EBEAD-329F-4256-B01B-F96AC9FD8222}" type="presOf" srcId="{639D75BA-2A65-48D1-A58C-C660B3CEFC33}" destId="{83E31F07-72CD-4DAE-9FFD-FBFE1AE3A0D1}" srcOrd="0" destOrd="0" presId="urn:microsoft.com/office/officeart/2008/layout/LinedList"/>
    <dgm:cxn modelId="{E1FDCCB6-6851-47FF-A100-33A6FC3EA600}" srcId="{67C8FE0A-470F-438A-9C55-4B143BF40F44}" destId="{E14CC0C2-0935-41F1-B512-04BEA9C1E5F6}" srcOrd="3" destOrd="0" parTransId="{9576E013-4939-478B-A89C-8496A36384A4}" sibTransId="{8F822839-4FE8-4C8A-B57B-4F96704410FB}"/>
    <dgm:cxn modelId="{3C6787BD-021C-4A82-ABE6-80C8A0726FF5}" srcId="{67C8FE0A-470F-438A-9C55-4B143BF40F44}" destId="{EFEC95DF-8855-4970-A6F7-62770863A391}" srcOrd="0" destOrd="0" parTransId="{918DE289-8A7E-4358-8D61-B7648AC3EFE9}" sibTransId="{4616D71F-4C46-4288-9CBA-DD1AF15DF370}"/>
    <dgm:cxn modelId="{BBC483F9-7836-493E-9D4E-F733F121DBF5}" type="presOf" srcId="{BF514F15-1625-4ADF-B53B-4F714CA9A72E}" destId="{BB60DB0F-ED81-4D20-8153-B38980B74393}" srcOrd="0" destOrd="0" presId="urn:microsoft.com/office/officeart/2008/layout/LinedList"/>
    <dgm:cxn modelId="{3FDF1D93-758A-4BB2-8B22-BA00B289B169}" type="presParOf" srcId="{F7B5C96C-E6CC-4D4C-9C21-D0D6A6BA1258}" destId="{7024DBD7-CFB2-4187-B59A-2972878B6F02}" srcOrd="0" destOrd="0" presId="urn:microsoft.com/office/officeart/2008/layout/LinedList"/>
    <dgm:cxn modelId="{ED7A742F-3F83-4B4F-84F8-6212651DDF92}" type="presParOf" srcId="{F7B5C96C-E6CC-4D4C-9C21-D0D6A6BA1258}" destId="{514F6771-0EA5-4899-9A9A-3BBA00EE029A}" srcOrd="1" destOrd="0" presId="urn:microsoft.com/office/officeart/2008/layout/LinedList"/>
    <dgm:cxn modelId="{2A16F4F8-1043-495B-B271-B9CDB2968DE1}" type="presParOf" srcId="{514F6771-0EA5-4899-9A9A-3BBA00EE029A}" destId="{059B7051-9133-49AA-A983-1AA4FAF0D4F1}" srcOrd="0" destOrd="0" presId="urn:microsoft.com/office/officeart/2008/layout/LinedList"/>
    <dgm:cxn modelId="{9BCA63BF-2C4E-4958-B546-28ECD16091A0}" type="presParOf" srcId="{514F6771-0EA5-4899-9A9A-3BBA00EE029A}" destId="{0910B282-AFEA-4AFB-A113-EAC8D7E956D9}" srcOrd="1" destOrd="0" presId="urn:microsoft.com/office/officeart/2008/layout/LinedList"/>
    <dgm:cxn modelId="{64A727EC-9013-4EEE-9601-76989E4A8111}" type="presParOf" srcId="{F7B5C96C-E6CC-4D4C-9C21-D0D6A6BA1258}" destId="{F66D9506-0632-4ABB-9BD0-6F0CBA059FC9}" srcOrd="2" destOrd="0" presId="urn:microsoft.com/office/officeart/2008/layout/LinedList"/>
    <dgm:cxn modelId="{810EF4E5-7F7D-4FF6-9F31-FC9C84C79680}" type="presParOf" srcId="{F7B5C96C-E6CC-4D4C-9C21-D0D6A6BA1258}" destId="{65BCF76A-8779-4B07-B6E8-BB89B9E2866A}" srcOrd="3" destOrd="0" presId="urn:microsoft.com/office/officeart/2008/layout/LinedList"/>
    <dgm:cxn modelId="{F8D16F45-7CFE-4A48-95AC-85B375C2AADB}" type="presParOf" srcId="{65BCF76A-8779-4B07-B6E8-BB89B9E2866A}" destId="{BB60DB0F-ED81-4D20-8153-B38980B74393}" srcOrd="0" destOrd="0" presId="urn:microsoft.com/office/officeart/2008/layout/LinedList"/>
    <dgm:cxn modelId="{CB90FA2F-C78F-4E07-85A1-65F14D7233FB}" type="presParOf" srcId="{65BCF76A-8779-4B07-B6E8-BB89B9E2866A}" destId="{DA08239D-F391-46EC-80C6-67D05474E648}" srcOrd="1" destOrd="0" presId="urn:microsoft.com/office/officeart/2008/layout/LinedList"/>
    <dgm:cxn modelId="{CEAF6606-0812-42A2-9C76-503523B3C4CE}" type="presParOf" srcId="{F7B5C96C-E6CC-4D4C-9C21-D0D6A6BA1258}" destId="{9872CDB0-95F4-456F-9603-1AA4FEB551EA}" srcOrd="4" destOrd="0" presId="urn:microsoft.com/office/officeart/2008/layout/LinedList"/>
    <dgm:cxn modelId="{19254FAE-ACC0-4908-93D9-88778736BFCE}" type="presParOf" srcId="{F7B5C96C-E6CC-4D4C-9C21-D0D6A6BA1258}" destId="{5A7CEA4B-E193-40C4-91A8-F8970EE2D7E0}" srcOrd="5" destOrd="0" presId="urn:microsoft.com/office/officeart/2008/layout/LinedList"/>
    <dgm:cxn modelId="{958F1409-395D-43F1-9BF4-652344C10896}" type="presParOf" srcId="{5A7CEA4B-E193-40C4-91A8-F8970EE2D7E0}" destId="{6061CCA5-3C00-4B4C-9A59-5FDFB756AD7F}" srcOrd="0" destOrd="0" presId="urn:microsoft.com/office/officeart/2008/layout/LinedList"/>
    <dgm:cxn modelId="{BBCA9D6B-F26E-4C54-BBF3-71D52D1F8E9D}" type="presParOf" srcId="{5A7CEA4B-E193-40C4-91A8-F8970EE2D7E0}" destId="{932A1939-CE35-47C9-A86C-93F9FDAACF08}" srcOrd="1" destOrd="0" presId="urn:microsoft.com/office/officeart/2008/layout/LinedList"/>
    <dgm:cxn modelId="{2563D453-4596-481B-B348-1C226EB17AD0}" type="presParOf" srcId="{F7B5C96C-E6CC-4D4C-9C21-D0D6A6BA1258}" destId="{3904F73E-F589-40E3-A6AC-A0FB30B9C221}" srcOrd="6" destOrd="0" presId="urn:microsoft.com/office/officeart/2008/layout/LinedList"/>
    <dgm:cxn modelId="{DCE9DFAD-A07E-42DF-9FEF-EE65C48B7C65}" type="presParOf" srcId="{F7B5C96C-E6CC-4D4C-9C21-D0D6A6BA1258}" destId="{A18DFB47-F115-4A36-9959-B9E4BEDA961F}" srcOrd="7" destOrd="0" presId="urn:microsoft.com/office/officeart/2008/layout/LinedList"/>
    <dgm:cxn modelId="{FA23DC1A-1F82-4779-A351-D52CEB1E562D}" type="presParOf" srcId="{A18DFB47-F115-4A36-9959-B9E4BEDA961F}" destId="{23E005BF-F0CE-42C6-B797-9A91D3B9A996}" srcOrd="0" destOrd="0" presId="urn:microsoft.com/office/officeart/2008/layout/LinedList"/>
    <dgm:cxn modelId="{BB9E7AB5-6DAF-4E41-9B9C-8F86181A91E0}" type="presParOf" srcId="{A18DFB47-F115-4A36-9959-B9E4BEDA961F}" destId="{7BFE4A45-256A-4FB0-86BE-8A3B8E4AC047}" srcOrd="1" destOrd="0" presId="urn:microsoft.com/office/officeart/2008/layout/LinedList"/>
    <dgm:cxn modelId="{956455E5-536E-4D34-958B-EDC9B0D667B5}" type="presParOf" srcId="{F7B5C96C-E6CC-4D4C-9C21-D0D6A6BA1258}" destId="{B55C60FF-1776-43A2-BD99-D6BE47898753}" srcOrd="8" destOrd="0" presId="urn:microsoft.com/office/officeart/2008/layout/LinedList"/>
    <dgm:cxn modelId="{1D089690-1360-4FCD-9E49-9FDC1E8C9211}" type="presParOf" srcId="{F7B5C96C-E6CC-4D4C-9C21-D0D6A6BA1258}" destId="{7193C81F-F8DC-467B-820E-F5FFC723BAAC}" srcOrd="9" destOrd="0" presId="urn:microsoft.com/office/officeart/2008/layout/LinedList"/>
    <dgm:cxn modelId="{23A524A6-A540-44DB-A7DD-A1CEB46800D3}" type="presParOf" srcId="{7193C81F-F8DC-467B-820E-F5FFC723BAAC}" destId="{83E31F07-72CD-4DAE-9FFD-FBFE1AE3A0D1}" srcOrd="0" destOrd="0" presId="urn:microsoft.com/office/officeart/2008/layout/LinedList"/>
    <dgm:cxn modelId="{797A9BE2-B3F6-4D32-8AA5-3E69F6CA037F}" type="presParOf" srcId="{7193C81F-F8DC-467B-820E-F5FFC723BAAC}" destId="{DAF8D83F-B198-4495-9BB7-49A1093C3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29B50-2FC0-47A5-9A43-E14FD55E926C}">
      <dsp:nvSpPr>
        <dsp:cNvPr id="0" name=""/>
        <dsp:cNvSpPr/>
      </dsp:nvSpPr>
      <dsp:spPr>
        <a:xfrm>
          <a:off x="0" y="574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7F9186-1D7A-4FCB-9DEF-6C60CBAC10E6}">
      <dsp:nvSpPr>
        <dsp:cNvPr id="0" name=""/>
        <dsp:cNvSpPr/>
      </dsp:nvSpPr>
      <dsp:spPr>
        <a:xfrm>
          <a:off x="0" y="574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solidFill>
                <a:schemeClr val="tx1">
                  <a:lumMod val="50000"/>
                </a:schemeClr>
              </a:solidFill>
            </a:rPr>
            <a:t>KNeighborsClassifier</a:t>
          </a:r>
          <a:r>
            <a:rPr lang="ru-RU" sz="1600" b="0" i="0" kern="1200" dirty="0">
              <a:solidFill>
                <a:schemeClr val="tx1">
                  <a:lumMod val="50000"/>
                </a:schemeClr>
              </a:solidFill>
            </a:rPr>
            <a:t> (</a:t>
          </a:r>
          <a:r>
            <a:rPr lang="en-US" sz="1600" b="0" i="0" kern="1200" dirty="0">
              <a:solidFill>
                <a:schemeClr val="tx1">
                  <a:lumMod val="50000"/>
                </a:schemeClr>
              </a:solidFill>
            </a:rPr>
            <a:t>k –</a:t>
          </a:r>
          <a:r>
            <a:rPr lang="ru-RU" sz="1600" b="0" i="0" kern="1200" dirty="0">
              <a:solidFill>
                <a:schemeClr val="tx1">
                  <a:lumMod val="50000"/>
                </a:schemeClr>
              </a:solidFill>
            </a:rPr>
            <a:t> ближайщих соседей)</a:t>
          </a:r>
          <a:endParaRPr lang="en-US" sz="16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0" y="574"/>
        <a:ext cx="7012370" cy="523109"/>
      </dsp:txXfrm>
    </dsp:sp>
    <dsp:sp modelId="{BFA3E6B8-28F5-4ADD-9138-588F69481DBF}">
      <dsp:nvSpPr>
        <dsp:cNvPr id="0" name=""/>
        <dsp:cNvSpPr/>
      </dsp:nvSpPr>
      <dsp:spPr>
        <a:xfrm>
          <a:off x="0" y="523683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76464"/>
                <a:satOff val="4067"/>
                <a:lumOff val="1176"/>
                <a:alphaOff val="0"/>
                <a:tint val="98000"/>
                <a:lumMod val="110000"/>
              </a:schemeClr>
            </a:gs>
            <a:gs pos="84000">
              <a:schemeClr val="accent2">
                <a:hueOff val="-76464"/>
                <a:satOff val="4067"/>
                <a:lumOff val="1176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76464"/>
              <a:satOff val="4067"/>
              <a:lumOff val="117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894915-812B-4850-AE73-21694E898316}">
      <dsp:nvSpPr>
        <dsp:cNvPr id="0" name=""/>
        <dsp:cNvSpPr/>
      </dsp:nvSpPr>
      <dsp:spPr>
        <a:xfrm>
          <a:off x="0" y="523683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solidFill>
                <a:schemeClr val="tx1">
                  <a:lumMod val="50000"/>
                </a:schemeClr>
              </a:solidFill>
            </a:rPr>
            <a:t>TimeSeriesForest</a:t>
          </a:r>
          <a:r>
            <a:rPr lang="ru-RU" sz="1600" b="0" i="0" kern="1200" dirty="0">
              <a:solidFill>
                <a:schemeClr val="tx1">
                  <a:lumMod val="50000"/>
                </a:schemeClr>
              </a:solidFill>
            </a:rPr>
            <a:t> -  Классификатор леса временных рядов (TSF)</a:t>
          </a:r>
          <a:endParaRPr lang="en-US" sz="16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0" y="523683"/>
        <a:ext cx="7012370" cy="523109"/>
      </dsp:txXfrm>
    </dsp:sp>
    <dsp:sp modelId="{9C95E91C-4C40-49D1-BABC-E2CFA89096ED}">
      <dsp:nvSpPr>
        <dsp:cNvPr id="0" name=""/>
        <dsp:cNvSpPr/>
      </dsp:nvSpPr>
      <dsp:spPr>
        <a:xfrm>
          <a:off x="0" y="1046792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152927"/>
                <a:satOff val="8134"/>
                <a:lumOff val="2353"/>
                <a:alphaOff val="0"/>
                <a:tint val="98000"/>
                <a:lumMod val="110000"/>
              </a:schemeClr>
            </a:gs>
            <a:gs pos="84000">
              <a:schemeClr val="accent2">
                <a:hueOff val="-152927"/>
                <a:satOff val="8134"/>
                <a:lumOff val="2353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152927"/>
              <a:satOff val="8134"/>
              <a:lumOff val="235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97138A-45DB-4C0B-A068-4E7BF42482FE}">
      <dsp:nvSpPr>
        <dsp:cNvPr id="0" name=""/>
        <dsp:cNvSpPr/>
      </dsp:nvSpPr>
      <dsp:spPr>
        <a:xfrm>
          <a:off x="0" y="1046792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SAX-VSM stands for </a:t>
          </a:r>
          <a:r>
            <a:rPr lang="en-US" sz="1600" b="1" i="0" kern="1200" dirty="0"/>
            <a:t>S</a:t>
          </a:r>
          <a:r>
            <a:rPr lang="en-US" sz="1600" b="0" i="0" kern="1200" dirty="0"/>
            <a:t>ymbolic </a:t>
          </a:r>
          <a:r>
            <a:rPr lang="en-US" sz="1600" b="1" i="0" kern="1200" dirty="0"/>
            <a:t>A</a:t>
          </a:r>
          <a:r>
            <a:rPr lang="en-US" sz="1600" b="0" i="0" kern="1200" dirty="0"/>
            <a:t>ggregate </a:t>
          </a:r>
          <a:r>
            <a:rPr lang="en-US" sz="1600" b="0" i="0" kern="1200" dirty="0" err="1"/>
            <a:t>appro</a:t>
          </a:r>
          <a:r>
            <a:rPr lang="en-US" sz="1600" b="1" i="0" kern="1200" dirty="0" err="1"/>
            <a:t>X</a:t>
          </a:r>
          <a:r>
            <a:rPr lang="en-US" sz="1600" b="0" i="0" kern="1200" dirty="0" err="1"/>
            <a:t>imation</a:t>
          </a:r>
          <a:r>
            <a:rPr lang="en-US" sz="1600" b="0" i="0" kern="1200" dirty="0"/>
            <a:t> in </a:t>
          </a:r>
          <a:r>
            <a:rPr lang="en-US" sz="1600" b="1" i="0" kern="1200" dirty="0"/>
            <a:t>V</a:t>
          </a:r>
          <a:r>
            <a:rPr lang="en-US" sz="1600" b="0" i="0" kern="1200" dirty="0"/>
            <a:t>ector </a:t>
          </a:r>
          <a:r>
            <a:rPr lang="en-US" sz="1600" b="1" i="0" kern="1200" dirty="0"/>
            <a:t>S</a:t>
          </a:r>
          <a:r>
            <a:rPr lang="en-US" sz="1600" b="0" i="0" kern="1200" dirty="0"/>
            <a:t>pace </a:t>
          </a:r>
          <a:r>
            <a:rPr lang="en-US" sz="1600" b="1" i="0" kern="1200" dirty="0"/>
            <a:t>M</a:t>
          </a:r>
          <a:r>
            <a:rPr lang="en-US" sz="1600" b="0" i="0" kern="1200" dirty="0"/>
            <a:t>odel</a:t>
          </a:r>
          <a:endParaRPr lang="en-US" sz="1600" kern="1200" dirty="0"/>
        </a:p>
      </dsp:txBody>
      <dsp:txXfrm>
        <a:off x="0" y="1046792"/>
        <a:ext cx="7012370" cy="523109"/>
      </dsp:txXfrm>
    </dsp:sp>
    <dsp:sp modelId="{A4C21FC7-66A8-4EA4-8674-BB9AFDF06485}">
      <dsp:nvSpPr>
        <dsp:cNvPr id="0" name=""/>
        <dsp:cNvSpPr/>
      </dsp:nvSpPr>
      <dsp:spPr>
        <a:xfrm>
          <a:off x="0" y="1569901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229391"/>
                <a:satOff val="12201"/>
                <a:lumOff val="3529"/>
                <a:alphaOff val="0"/>
                <a:tint val="98000"/>
                <a:lumMod val="110000"/>
              </a:schemeClr>
            </a:gs>
            <a:gs pos="84000">
              <a:schemeClr val="accent2">
                <a:hueOff val="-229391"/>
                <a:satOff val="12201"/>
                <a:lumOff val="3529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229391"/>
              <a:satOff val="12201"/>
              <a:lumOff val="35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320F5-F014-46B4-B7B3-6884FB7AB110}">
      <dsp:nvSpPr>
        <dsp:cNvPr id="0" name=""/>
        <dsp:cNvSpPr/>
      </dsp:nvSpPr>
      <dsp:spPr>
        <a:xfrm>
          <a:off x="0" y="1569901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B</a:t>
          </a:r>
          <a:r>
            <a:rPr lang="en-US" sz="1600" b="0" i="0" kern="1200"/>
            <a:t>ag of </a:t>
          </a:r>
          <a:r>
            <a:rPr lang="en-US" sz="1600" b="1" i="0" kern="1200"/>
            <a:t>S</a:t>
          </a:r>
          <a:r>
            <a:rPr lang="en-US" sz="1600" b="0" i="0" kern="1200"/>
            <a:t>ymbolic </a:t>
          </a:r>
          <a:r>
            <a:rPr lang="en-US" sz="1600" b="1" i="0" kern="1200"/>
            <a:t>F</a:t>
          </a:r>
          <a:r>
            <a:rPr lang="en-US" sz="1600" b="0" i="0" kern="1200"/>
            <a:t>ourier </a:t>
          </a:r>
          <a:r>
            <a:rPr lang="en-US" sz="1600" b="1" i="0" kern="1200"/>
            <a:t>S</a:t>
          </a:r>
          <a:r>
            <a:rPr lang="en-US" sz="1600" b="0" i="0" kern="1200"/>
            <a:t>ymbols in </a:t>
          </a:r>
          <a:r>
            <a:rPr lang="en-US" sz="1600" b="1" i="0" kern="1200"/>
            <a:t>V</a:t>
          </a:r>
          <a:r>
            <a:rPr lang="en-US" sz="1600" b="0" i="0" kern="1200"/>
            <a:t>ector </a:t>
          </a:r>
          <a:r>
            <a:rPr lang="en-US" sz="1600" b="1" i="0" kern="1200"/>
            <a:t>S</a:t>
          </a:r>
          <a:r>
            <a:rPr lang="en-US" sz="1600" b="0" i="0" kern="1200"/>
            <a:t>pace (BOSSVS)</a:t>
          </a:r>
          <a:endParaRPr lang="en-US" sz="1600" kern="1200"/>
        </a:p>
      </dsp:txBody>
      <dsp:txXfrm>
        <a:off x="0" y="1569901"/>
        <a:ext cx="7012370" cy="523109"/>
      </dsp:txXfrm>
    </dsp:sp>
    <dsp:sp modelId="{783974E4-D29B-4594-931F-0D6DA670EFFF}">
      <dsp:nvSpPr>
        <dsp:cNvPr id="0" name=""/>
        <dsp:cNvSpPr/>
      </dsp:nvSpPr>
      <dsp:spPr>
        <a:xfrm>
          <a:off x="0" y="2093010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305854"/>
                <a:satOff val="16268"/>
                <a:lumOff val="4705"/>
                <a:alphaOff val="0"/>
                <a:tint val="98000"/>
                <a:lumMod val="110000"/>
              </a:schemeClr>
            </a:gs>
            <a:gs pos="84000">
              <a:schemeClr val="accent2">
                <a:hueOff val="-305854"/>
                <a:satOff val="16268"/>
                <a:lumOff val="4705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305854"/>
              <a:satOff val="16268"/>
              <a:lumOff val="470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ED89EE-470B-4138-9F6B-5F8B85F926B2}">
      <dsp:nvSpPr>
        <dsp:cNvPr id="0" name=""/>
        <dsp:cNvSpPr/>
      </dsp:nvSpPr>
      <dsp:spPr>
        <a:xfrm>
          <a:off x="0" y="2093010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Time Series Bag-of-Features</a:t>
          </a:r>
          <a:r>
            <a:rPr lang="ru-RU" sz="1600" b="0" i="0" kern="1200"/>
            <a:t> (</a:t>
          </a:r>
          <a:r>
            <a:rPr lang="en-US" sz="1600" b="0" i="0" kern="1200"/>
            <a:t>TSBF)</a:t>
          </a:r>
          <a:endParaRPr lang="en-US" sz="1600" kern="1200"/>
        </a:p>
      </dsp:txBody>
      <dsp:txXfrm>
        <a:off x="0" y="2093010"/>
        <a:ext cx="7012370" cy="523109"/>
      </dsp:txXfrm>
    </dsp:sp>
    <dsp:sp modelId="{BD341FD7-D771-4F44-9A61-E209C335A80F}">
      <dsp:nvSpPr>
        <dsp:cNvPr id="0" name=""/>
        <dsp:cNvSpPr/>
      </dsp:nvSpPr>
      <dsp:spPr>
        <a:xfrm>
          <a:off x="0" y="2616120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382318"/>
                <a:satOff val="20334"/>
                <a:lumOff val="5882"/>
                <a:alphaOff val="0"/>
                <a:tint val="98000"/>
                <a:lumMod val="110000"/>
              </a:schemeClr>
            </a:gs>
            <a:gs pos="84000">
              <a:schemeClr val="accent2">
                <a:hueOff val="-382318"/>
                <a:satOff val="20334"/>
                <a:lumOff val="5882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382318"/>
              <a:satOff val="20334"/>
              <a:lumOff val="588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B5261A-9E1D-449A-8ED2-A038A420D056}">
      <dsp:nvSpPr>
        <dsp:cNvPr id="0" name=""/>
        <dsp:cNvSpPr/>
      </dsp:nvSpPr>
      <dsp:spPr>
        <a:xfrm>
          <a:off x="0" y="2616120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LearningShapelets</a:t>
          </a:r>
          <a:endParaRPr lang="en-US" sz="1600" kern="1200"/>
        </a:p>
      </dsp:txBody>
      <dsp:txXfrm>
        <a:off x="0" y="2616120"/>
        <a:ext cx="7012370" cy="523109"/>
      </dsp:txXfrm>
    </dsp:sp>
    <dsp:sp modelId="{468C3BF1-2507-45D1-934B-5581250E82AC}">
      <dsp:nvSpPr>
        <dsp:cNvPr id="0" name=""/>
        <dsp:cNvSpPr/>
      </dsp:nvSpPr>
      <dsp:spPr>
        <a:xfrm>
          <a:off x="0" y="3139229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458782"/>
                <a:satOff val="24401"/>
                <a:lumOff val="7058"/>
                <a:alphaOff val="0"/>
                <a:tint val="98000"/>
                <a:lumMod val="110000"/>
              </a:schemeClr>
            </a:gs>
            <a:gs pos="84000">
              <a:schemeClr val="accent2">
                <a:hueOff val="-458782"/>
                <a:satOff val="24401"/>
                <a:lumOff val="7058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458782"/>
              <a:satOff val="24401"/>
              <a:lumOff val="705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238AEC-8A25-457A-841E-951146DF5B51}">
      <dsp:nvSpPr>
        <dsp:cNvPr id="0" name=""/>
        <dsp:cNvSpPr/>
      </dsp:nvSpPr>
      <dsp:spPr>
        <a:xfrm>
          <a:off x="0" y="3139229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CNN</a:t>
          </a:r>
        </a:p>
      </dsp:txBody>
      <dsp:txXfrm>
        <a:off x="0" y="3139229"/>
        <a:ext cx="7012370" cy="523109"/>
      </dsp:txXfrm>
    </dsp:sp>
    <dsp:sp modelId="{2045C33A-E2CB-4048-9776-F37338D7E6D7}">
      <dsp:nvSpPr>
        <dsp:cNvPr id="0" name=""/>
        <dsp:cNvSpPr/>
      </dsp:nvSpPr>
      <dsp:spPr>
        <a:xfrm>
          <a:off x="0" y="3662338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535245"/>
                <a:satOff val="28468"/>
                <a:lumOff val="8235"/>
                <a:alphaOff val="0"/>
                <a:tint val="98000"/>
                <a:lumMod val="110000"/>
              </a:schemeClr>
            </a:gs>
            <a:gs pos="84000">
              <a:schemeClr val="accent2">
                <a:hueOff val="-535245"/>
                <a:satOff val="28468"/>
                <a:lumOff val="8235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535245"/>
              <a:satOff val="28468"/>
              <a:lumOff val="823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A800F8-BCB2-41D2-89BB-FD3F4F234FF0}">
      <dsp:nvSpPr>
        <dsp:cNvPr id="0" name=""/>
        <dsp:cNvSpPr/>
      </dsp:nvSpPr>
      <dsp:spPr>
        <a:xfrm>
          <a:off x="0" y="3662338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LSTM</a:t>
          </a:r>
        </a:p>
      </dsp:txBody>
      <dsp:txXfrm>
        <a:off x="0" y="3662338"/>
        <a:ext cx="7012370" cy="523109"/>
      </dsp:txXfrm>
    </dsp:sp>
    <dsp:sp modelId="{F4B3CBDE-1A72-494F-9ABE-65EC31AFEFFF}">
      <dsp:nvSpPr>
        <dsp:cNvPr id="0" name=""/>
        <dsp:cNvSpPr/>
      </dsp:nvSpPr>
      <dsp:spPr>
        <a:xfrm>
          <a:off x="0" y="4185447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611709"/>
              <a:satOff val="32535"/>
              <a:lumOff val="941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C89816-099A-4C0C-B213-FB06EF2DA7FF}">
      <dsp:nvSpPr>
        <dsp:cNvPr id="0" name=""/>
        <dsp:cNvSpPr/>
      </dsp:nvSpPr>
      <dsp:spPr>
        <a:xfrm>
          <a:off x="0" y="4185447"/>
          <a:ext cx="7012370" cy="523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Transformers </a:t>
          </a:r>
          <a:r>
            <a:rPr lang="ru-RU" sz="1600" b="0" i="0" kern="1200"/>
            <a:t>(</a:t>
          </a:r>
          <a:r>
            <a:rPr lang="en-US" sz="1600" kern="1200"/>
            <a:t>?)</a:t>
          </a:r>
        </a:p>
      </dsp:txBody>
      <dsp:txXfrm>
        <a:off x="0" y="4185447"/>
        <a:ext cx="7012370" cy="523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4DBD7-CFB2-4187-B59A-2972878B6F02}">
      <dsp:nvSpPr>
        <dsp:cNvPr id="0" name=""/>
        <dsp:cNvSpPr/>
      </dsp:nvSpPr>
      <dsp:spPr>
        <a:xfrm>
          <a:off x="0" y="536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B7051-9133-49AA-A983-1AA4FAF0D4F1}">
      <dsp:nvSpPr>
        <dsp:cNvPr id="0" name=""/>
        <dsp:cNvSpPr/>
      </dsp:nvSpPr>
      <dsp:spPr>
        <a:xfrm>
          <a:off x="0" y="536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Курс Основы обработки временных рядов алгоритмами машинного обучения и искусственного интеллекта</a:t>
          </a:r>
          <a:endParaRPr lang="en-US" sz="2400" kern="1200"/>
        </a:p>
      </dsp:txBody>
      <dsp:txXfrm>
        <a:off x="0" y="536"/>
        <a:ext cx="8251381" cy="878301"/>
      </dsp:txXfrm>
    </dsp:sp>
    <dsp:sp modelId="{F66D9506-0632-4ABB-9BD0-6F0CBA059FC9}">
      <dsp:nvSpPr>
        <dsp:cNvPr id="0" name=""/>
        <dsp:cNvSpPr/>
      </dsp:nvSpPr>
      <dsp:spPr>
        <a:xfrm>
          <a:off x="0" y="878838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0DB0F-ED81-4D20-8153-B38980B74393}">
      <dsp:nvSpPr>
        <dsp:cNvPr id="0" name=""/>
        <dsp:cNvSpPr/>
      </dsp:nvSpPr>
      <dsp:spPr>
        <a:xfrm>
          <a:off x="0" y="878838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Осенний семестр 2023 года</a:t>
          </a:r>
          <a:endParaRPr lang="en-US" sz="2400" kern="1200"/>
        </a:p>
      </dsp:txBody>
      <dsp:txXfrm>
        <a:off x="0" y="878838"/>
        <a:ext cx="8251381" cy="878301"/>
      </dsp:txXfrm>
    </dsp:sp>
    <dsp:sp modelId="{9872CDB0-95F4-456F-9603-1AA4FEB551EA}">
      <dsp:nvSpPr>
        <dsp:cNvPr id="0" name=""/>
        <dsp:cNvSpPr/>
      </dsp:nvSpPr>
      <dsp:spPr>
        <a:xfrm>
          <a:off x="0" y="1757140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1CCA5-3C00-4B4C-9A59-5FDFB756AD7F}">
      <dsp:nvSpPr>
        <dsp:cNvPr id="0" name=""/>
        <dsp:cNvSpPr/>
      </dsp:nvSpPr>
      <dsp:spPr>
        <a:xfrm>
          <a:off x="0" y="1757140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Лектор д.ф.-м.н. Барулина Марина Александровна</a:t>
          </a:r>
          <a:endParaRPr lang="en-US" sz="2400" kern="1200"/>
        </a:p>
      </dsp:txBody>
      <dsp:txXfrm>
        <a:off x="0" y="1757140"/>
        <a:ext cx="8251381" cy="878301"/>
      </dsp:txXfrm>
    </dsp:sp>
    <dsp:sp modelId="{3904F73E-F589-40E3-A6AC-A0FB30B9C221}">
      <dsp:nvSpPr>
        <dsp:cNvPr id="0" name=""/>
        <dsp:cNvSpPr/>
      </dsp:nvSpPr>
      <dsp:spPr>
        <a:xfrm>
          <a:off x="0" y="2635441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005BF-F0CE-42C6-B797-9A91D3B9A996}">
      <dsp:nvSpPr>
        <dsp:cNvPr id="0" name=""/>
        <dsp:cNvSpPr/>
      </dsp:nvSpPr>
      <dsp:spPr>
        <a:xfrm>
          <a:off x="0" y="2635441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Ассистент Улитин Иван Владимирович</a:t>
          </a:r>
          <a:endParaRPr lang="en-US" sz="2400" kern="1200"/>
        </a:p>
      </dsp:txBody>
      <dsp:txXfrm>
        <a:off x="0" y="2635441"/>
        <a:ext cx="8251381" cy="878301"/>
      </dsp:txXfrm>
    </dsp:sp>
    <dsp:sp modelId="{B55C60FF-1776-43A2-BD99-D6BE47898753}">
      <dsp:nvSpPr>
        <dsp:cNvPr id="0" name=""/>
        <dsp:cNvSpPr/>
      </dsp:nvSpPr>
      <dsp:spPr>
        <a:xfrm>
          <a:off x="0" y="3513743"/>
          <a:ext cx="8251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31F07-72CD-4DAE-9FFD-FBFE1AE3A0D1}">
      <dsp:nvSpPr>
        <dsp:cNvPr id="0" name=""/>
        <dsp:cNvSpPr/>
      </dsp:nvSpPr>
      <dsp:spPr>
        <a:xfrm>
          <a:off x="0" y="3513743"/>
          <a:ext cx="8251381" cy="87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Пермский государственный национальный исследовательский университет</a:t>
          </a:r>
          <a:endParaRPr lang="en-US" sz="2400" kern="1200" dirty="0"/>
        </a:p>
      </dsp:txBody>
      <dsp:txXfrm>
        <a:off x="0" y="3513743"/>
        <a:ext cx="8251381" cy="878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0133" y="981977"/>
            <a:ext cx="11438467" cy="5224089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0133" y="247519"/>
            <a:ext cx="4301067" cy="484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0230AC"/>
                </a:solidFill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BF6E0-4A7A-4144-99EE-681D995F8C6C}"/>
              </a:ext>
            </a:extLst>
          </p:cNvPr>
          <p:cNvSpPr/>
          <p:nvPr userDrawn="1"/>
        </p:nvSpPr>
        <p:spPr>
          <a:xfrm>
            <a:off x="270933" y="5850467"/>
            <a:ext cx="2235200" cy="736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A86937-7EF3-4D36-8510-3CBF8D620C0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532296" y="6221261"/>
            <a:ext cx="664595" cy="648955"/>
          </a:xfrm>
          <a:prstGeom prst="rect">
            <a:avLst/>
          </a:prstGeom>
        </p:spPr>
        <p:txBody>
          <a:bodyPr/>
          <a:lstStyle/>
          <a:p>
            <a:fld id="{1CC071E8-1AE8-487B-B1F4-67AA8143AD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00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10.11.2023</a:t>
            </a:fld>
            <a:endParaRPr lang="ru-RU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10.11.2023</a:t>
            </a:fld>
            <a:endParaRPr lang="ru-RU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43073"/>
            <a:ext cx="10993549" cy="895244"/>
          </a:xfrm>
        </p:spPr>
        <p:txBody>
          <a:bodyPr rtlCol="0">
            <a:noAutofit/>
          </a:bodyPr>
          <a:lstStyle/>
          <a:p>
            <a:r>
              <a:rPr lang="ru-RU" sz="2400">
                <a:solidFill>
                  <a:schemeClr val="bg1"/>
                </a:solidFill>
                <a:latin typeface="Corbel"/>
              </a:rPr>
              <a:t>Основы обработки временных рядов алгоритмами МЛ и 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797607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>
                <a:solidFill>
                  <a:srgbClr val="7CEBFF"/>
                </a:solidFill>
                <a:latin typeface="Corbel"/>
              </a:rPr>
              <a:t>Лекция </a:t>
            </a:r>
            <a:r>
              <a:rPr lang="ru-RU" dirty="0">
                <a:solidFill>
                  <a:srgbClr val="7CEBFF"/>
                </a:solidFill>
                <a:latin typeface="Corbel"/>
              </a:rPr>
              <a:t>8</a:t>
            </a:r>
            <a:r>
              <a:rPr lang="en-US">
                <a:solidFill>
                  <a:srgbClr val="7CEBFF"/>
                </a:solidFill>
                <a:latin typeface="Corbel"/>
              </a:rPr>
              <a:t>  </a:t>
            </a:r>
            <a:r>
              <a:rPr lang="ru-RU" dirty="0">
                <a:solidFill>
                  <a:srgbClr val="7CEBFF"/>
                </a:solidFill>
                <a:latin typeface="Corbel"/>
              </a:rPr>
              <a:t>Классификация временных рядов</a:t>
            </a:r>
            <a:endParaRPr lang="ru-RU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4F68B8-7D64-5D13-FF72-335E2FDD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96" y="90792"/>
            <a:ext cx="9336156" cy="2055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81BCE-CEBA-91F5-5DFB-E80555CF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726" y="2424291"/>
            <a:ext cx="10354274" cy="2618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301BD1-0821-093D-E814-49FE307C6782}"/>
              </a:ext>
            </a:extLst>
          </p:cNvPr>
          <p:cNvSpPr txBox="1"/>
          <p:nvPr/>
        </p:nvSpPr>
        <p:spPr>
          <a:xfrm>
            <a:off x="3563210" y="5621693"/>
            <a:ext cx="8312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Количество вхождений каждого слова можно суммировать и использовать для классификации, включив их в алгоритм ближайшего соседа.</a:t>
            </a:r>
          </a:p>
        </p:txBody>
      </p:sp>
    </p:spTree>
    <p:extLst>
      <p:ext uri="{BB962C8B-B14F-4D97-AF65-F5344CB8AC3E}">
        <p14:creationId xmlns:p14="http://schemas.microsoft.com/office/powerpoint/2010/main" val="27228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D7D35F-1854-22FF-061C-1CB03E9E5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474" y="415385"/>
            <a:ext cx="11438467" cy="5224089"/>
          </a:xfrm>
        </p:spPr>
        <p:txBody>
          <a:bodyPr/>
          <a:lstStyle/>
          <a:p>
            <a:r>
              <a:rPr lang="ru-RU" sz="2400" dirty="0"/>
              <a:t>Чтобы создать представление временных рядов в формате SAX, сначала необходимо вычислить PAA (кусочно-агрегированное приближение) данных, а затем отобразить ответы в символьной таблице. </a:t>
            </a:r>
          </a:p>
          <a:p>
            <a:endParaRPr lang="ru-RU" sz="2400" dirty="0"/>
          </a:p>
          <a:p>
            <a:r>
              <a:rPr lang="ru-RU" sz="2400" dirty="0"/>
              <a:t>Перед вычислением PAA вам необходимо нормализовать данные.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4BE52-3238-BFD0-570C-34984437192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30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3EA8B-9955-72FD-930B-A39D0D4E0FD2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220663" y="1433509"/>
            <a:ext cx="11437937" cy="432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dirty="0"/>
              <a:t>Для создания слов из </a:t>
            </a:r>
            <a:r>
              <a:rPr lang="en-US" sz="2400" dirty="0"/>
              <a:t>w</a:t>
            </a:r>
            <a:r>
              <a:rPr lang="ru-RU" sz="2400" dirty="0"/>
              <a:t>indows требуются три параметра: </a:t>
            </a:r>
          </a:p>
          <a:p>
            <a:endParaRPr lang="ru-RU" sz="2400" dirty="0"/>
          </a:p>
          <a:p>
            <a:r>
              <a:rPr lang="ru-RU" sz="2400" dirty="0"/>
              <a:t>- </a:t>
            </a:r>
            <a:r>
              <a:rPr lang="en-US" sz="2400" dirty="0"/>
              <a:t>‘</a:t>
            </a:r>
            <a:r>
              <a:rPr lang="ru-RU" sz="2400" dirty="0"/>
              <a:t>window_size</a:t>
            </a:r>
            <a:r>
              <a:rPr lang="en-US" sz="2400" dirty="0"/>
              <a:t>’</a:t>
            </a:r>
            <a:r>
              <a:rPr lang="ru-RU" sz="2400" dirty="0"/>
              <a:t> определяет длину каждого окна; </a:t>
            </a:r>
          </a:p>
          <a:p>
            <a:endParaRPr lang="ru-RU" sz="2400" dirty="0"/>
          </a:p>
          <a:p>
            <a:r>
              <a:rPr lang="ru-RU" sz="2400" dirty="0"/>
              <a:t>- </a:t>
            </a:r>
            <a:r>
              <a:rPr lang="en-US" sz="2400" dirty="0"/>
              <a:t>’</a:t>
            </a:r>
            <a:r>
              <a:rPr lang="ru-RU" sz="2400" dirty="0"/>
              <a:t>length</a:t>
            </a:r>
            <a:r>
              <a:rPr lang="en-US" sz="2400" dirty="0"/>
              <a:t>’</a:t>
            </a:r>
            <a:r>
              <a:rPr lang="ru-RU" sz="2400" dirty="0"/>
              <a:t> указывает уменьшенную длину ряда, используемую для уменьшения длины окна с реальным значением; </a:t>
            </a:r>
          </a:p>
          <a:p>
            <a:endParaRPr lang="ru-RU" sz="2400" dirty="0"/>
          </a:p>
          <a:p>
            <a:r>
              <a:rPr lang="ru-RU" sz="2400" dirty="0"/>
              <a:t> - </a:t>
            </a:r>
            <a:r>
              <a:rPr lang="en-US" sz="2400" dirty="0"/>
              <a:t>’</a:t>
            </a:r>
            <a:r>
              <a:rPr lang="ru-RU" sz="2400" dirty="0"/>
              <a:t>alphabet_size</a:t>
            </a:r>
            <a:r>
              <a:rPr lang="en-US" sz="2400" dirty="0"/>
              <a:t>’</a:t>
            </a:r>
            <a:r>
              <a:rPr lang="ru-RU" sz="2400" dirty="0"/>
              <a:t> - это количество букв в алфавите, используемое при дискретизации.</a:t>
            </a:r>
          </a:p>
        </p:txBody>
      </p:sp>
    </p:spTree>
    <p:extLst>
      <p:ext uri="{BB962C8B-B14F-4D97-AF65-F5344CB8AC3E}">
        <p14:creationId xmlns:p14="http://schemas.microsoft.com/office/powerpoint/2010/main" val="67205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FB683A-A894-931D-385A-52A7B7A106D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F8954-A16B-654E-35FC-29475B0A0170}"/>
              </a:ext>
            </a:extLst>
          </p:cNvPr>
          <p:cNvSpPr txBox="1"/>
          <p:nvPr/>
        </p:nvSpPr>
        <p:spPr>
          <a:xfrm>
            <a:off x="779006" y="1037752"/>
            <a:ext cx="106339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Наряду с методом SAX существуют также его варианты, такие как SAX в модели векторного пространства (SAX-VSM).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Таким образом, после применения алгоритма SAX классы трансформировались в модель векторного пространства (VSM) с использованием частот терминов (</a:t>
            </a:r>
            <a:r>
              <a:rPr lang="ru-RU" dirty="0" err="1"/>
              <a:t>tf</a:t>
            </a:r>
            <a:r>
              <a:rPr lang="ru-RU" dirty="0"/>
              <a:t>) и частот обратных документов (</a:t>
            </a:r>
            <a:r>
              <a:rPr lang="ru-RU" dirty="0" err="1"/>
              <a:t>idf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2363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D10CC-F740-6D89-3EA0-BA26D2BDB31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FC83D-185D-B3FC-78AA-3436AE193498}"/>
              </a:ext>
            </a:extLst>
          </p:cNvPr>
          <p:cNvSpPr txBox="1"/>
          <p:nvPr/>
        </p:nvSpPr>
        <p:spPr>
          <a:xfrm>
            <a:off x="420451" y="512446"/>
            <a:ext cx="104875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(от англ. TF — term frequency, IDF — inverse document frequency) — статистическая мера, используемая для оценки важности слова в контексте документа, являющегося частью коллекции документов или корпуса.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Вес некоторого слова пропорционален частоте употребления этого слова в документе и обратно пропорционален частоте употребления слова во всех документах коллекции.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6C9032-D9C9-32DF-11EA-B94E0A33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1" y="1763084"/>
            <a:ext cx="9695857" cy="17035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925279-D79E-B15B-5885-EF87E950ADE3}"/>
              </a:ext>
            </a:extLst>
          </p:cNvPr>
          <p:cNvSpPr txBox="1"/>
          <p:nvPr/>
        </p:nvSpPr>
        <p:spPr>
          <a:xfrm>
            <a:off x="575007" y="3836131"/>
            <a:ext cx="107764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IDF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(inverse document frequency — обратная частота документа) — инверсия частоты, с которой некоторое слово встречается в документах коллекции. Основоположником данной концепции является Карен Спарк Джонс[1]. Учёт IDF уменьшает вес широкоупотребительных слов. Для каждого уникального слова в пределах конкретной коллекции документов существует только одно значение IDF.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5B3BE1-F79D-F555-20D4-97FE9B2C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96" y="4800825"/>
            <a:ext cx="3616841" cy="8167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43D38B-6801-922D-0FA9-1174AF20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0" y="5357615"/>
            <a:ext cx="6096000" cy="4779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F54418-4231-AD92-F669-0AC9CEBD979F}"/>
              </a:ext>
            </a:extLst>
          </p:cNvPr>
          <p:cNvSpPr txBox="1"/>
          <p:nvPr/>
        </p:nvSpPr>
        <p:spPr>
          <a:xfrm>
            <a:off x="367442" y="6061797"/>
            <a:ext cx="11076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вес в TF-IDF получат слова с высокой частотой в пределах конкретного документа и с низкой частотой употреблений в других документах</a:t>
            </a:r>
          </a:p>
        </p:txBody>
      </p:sp>
    </p:spTree>
    <p:extLst>
      <p:ext uri="{BB962C8B-B14F-4D97-AF65-F5344CB8AC3E}">
        <p14:creationId xmlns:p14="http://schemas.microsoft.com/office/powerpoint/2010/main" val="954982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931F547-1C66-FF0D-7334-CAD8812A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1653"/>
            <a:ext cx="11029616" cy="1095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Symbolic Fourier Approximation Algorithms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B1559B7C-6236-BF18-4146-0F15B20D1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879600"/>
            <a:ext cx="11029615" cy="397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В отличие от приведенной выше идеи алгоритмов BOP, где необработанный TS берется и дискретизируется на буквы, а затем на слова, можно применить аналогичную методологию к коэффициентам Фурье TS.</a:t>
            </a:r>
          </a:p>
          <a:p>
            <a:endParaRPr lang="en-US" sz="2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Наиболее известным алгоритмом является символическое приближение Фурье (SFA), которое, в свою очередь, можно разделить на 2 части.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94C8CA-35EE-716A-7989-49FDF1A7F085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F48D7D-2299-7D77-0441-17C8F8D13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925" y="1330039"/>
            <a:ext cx="11438467" cy="52240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Чтобы создать дискретное слово из окна непрерывных значений в ряду, SFA выполняет следующие шаги: </a:t>
            </a:r>
          </a:p>
          <a:p>
            <a:r>
              <a:rPr lang="ru-RU" dirty="0"/>
              <a:t>Значения в каждом окне нормализуются так, чтобы стандартное отклонение равнялось 1. </a:t>
            </a:r>
          </a:p>
          <a:p>
            <a:r>
              <a:rPr lang="ru-RU" dirty="0"/>
              <a:t>Размерность каждого нормализованного окна уменьшается за счет использования усеченного преобразования Фурье: подмножества окна преобразуются с использованием максимально быстрого преобразования Фурье, и сохраняются только первые несколько коэффициентов. </a:t>
            </a:r>
          </a:p>
          <a:p>
            <a:r>
              <a:rPr lang="ru-RU" dirty="0"/>
              <a:t> Каждый коэффициент преобразуется в символ из алфавита фиксированного размера для формирования слова.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80774-C95E-21F6-8EF6-BCE4A25B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651934"/>
            <a:ext cx="4301067" cy="484317"/>
          </a:xfrm>
        </p:spPr>
        <p:txBody>
          <a:bodyPr/>
          <a:lstStyle/>
          <a:p>
            <a:r>
              <a:rPr lang="ru-RU" dirty="0"/>
              <a:t>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1956169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931F547-1C66-FF0D-7334-CAD8812A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1653"/>
            <a:ext cx="11029616" cy="1095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Symbolic Fourier Approximation Algorithms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B1559B7C-6236-BF18-4146-0F15B20D1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879600"/>
            <a:ext cx="11029615" cy="397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accent2">
                    <a:lumMod val="50000"/>
                  </a:schemeClr>
                </a:solidFill>
              </a:rPr>
              <a:t>Вычислите дискретное преобразование Фурье временного ряды, сохраняя подмножество вычисленных коэффициентов.</a:t>
            </a:r>
          </a:p>
          <a:p>
            <a:pPr marL="609600" lvl="1" indent="-342900">
              <a:lnSpc>
                <a:spcPct val="90000"/>
              </a:lnSpc>
            </a:pPr>
            <a:r>
              <a:rPr lang="en-US" sz="1500">
                <a:solidFill>
                  <a:schemeClr val="accent2">
                    <a:lumMod val="50000"/>
                  </a:schemeClr>
                </a:solidFill>
              </a:rPr>
              <a:t>Контролируемая настройка (Supervised Setting): обычно одномерный выбор признаков применяется для выбора коэффициентов с более высоким рангом на основе таких статистических данных, как F-статистика или χ²-статистика.</a:t>
            </a:r>
          </a:p>
          <a:p>
            <a:pPr marL="609600" lvl="1" indent="-342900">
              <a:lnSpc>
                <a:spcPct val="90000"/>
              </a:lnSpc>
            </a:pPr>
            <a:r>
              <a:rPr lang="en-US" sz="1500">
                <a:solidFill>
                  <a:schemeClr val="accent2">
                    <a:lumMod val="50000"/>
                  </a:schemeClr>
                </a:solidFill>
              </a:rPr>
              <a:t>Неконтролируемая настройка (Unsupervised Setting): обычно берется подмножество первых коэффициентов, которое представляет тенденцию TS. 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accent2">
                    <a:lumMod val="50000"/>
                  </a:schemeClr>
                </a:solidFill>
              </a:rPr>
              <a:t>Каждый столбец результирующей матрицы дискретизируется независимо, преобразуя подпоследовательность TS в одно слово</a:t>
            </a:r>
          </a:p>
          <a:p>
            <a:pPr marL="609600" lvl="1" indent="-342900">
              <a:lnSpc>
                <a:spcPct val="90000"/>
              </a:lnSpc>
            </a:pPr>
            <a:r>
              <a:rPr lang="en-US" sz="1500">
                <a:solidFill>
                  <a:schemeClr val="accent2">
                    <a:lumMod val="50000"/>
                  </a:schemeClr>
                </a:solidFill>
              </a:rPr>
              <a:t>Контролируемая настройка: края интервалов вычисляются таким образом, чтобы критерий примеси, такой как энтропия экземпляра, был минимизирован.</a:t>
            </a:r>
          </a:p>
          <a:p>
            <a:pPr marL="609600" lvl="1" indent="-342900">
              <a:lnSpc>
                <a:spcPct val="90000"/>
              </a:lnSpc>
            </a:pPr>
            <a:r>
              <a:rPr lang="en-US" sz="1500">
                <a:solidFill>
                  <a:schemeClr val="accent2">
                    <a:lumMod val="50000"/>
                  </a:schemeClr>
                </a:solidFill>
              </a:rPr>
              <a:t>Неконтролируемая настройка: края бинов рассчитываются таким образом, что они либо основаны на экстремальных значениях коэффициентов Фурье (бины однородны), либо на их квантилях (количество коэффициентов в каждом бине одинаково)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94C8CA-35EE-716A-7989-49FDF1A7F085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1653"/>
            <a:ext cx="11029616" cy="1095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 Bag-of-SFA-Symbols (BOSS)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879600"/>
            <a:ext cx="11029615" cy="397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Извлечение подпоследовательностей TS с помощью механизма скользящего окна</a:t>
            </a: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Примените преобразование SFA к каждому сегменту, возвращая упорядоченный набор слов.</a:t>
            </a: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Вычислить частоты каждого слова, что дает гистограмму слов TS</a:t>
            </a: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В конце концов, классификация проводится с применением алгоритмов, таких как KNN, в сочетании с метрикой BOSS, небольшой вариацией евклидова расстояния.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2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2000" dirty="0"/>
              <a:t>Алгоритм ансамбля BOSS очень часто используется для построения нескольких одиночных моделей BOSS, каждая из которых отличается от других параметрами: длиной слова, размером алфавита и размером окна. </a:t>
            </a:r>
          </a:p>
          <a:p>
            <a:r>
              <a:rPr lang="ru-RU" sz="2000" dirty="0"/>
              <a:t>Идея заключается в том, чтобы захватывать различные виды паттернов (шаблонов) разной длины.</a:t>
            </a:r>
          </a:p>
          <a:p>
            <a:r>
              <a:rPr lang="ru-RU" sz="2000" dirty="0"/>
              <a:t>Множество моделей получается путем проведения поиска по сетке по параметрам (</a:t>
            </a:r>
            <a:r>
              <a:rPr lang="en-US" sz="2000" dirty="0"/>
              <a:t>grid search</a:t>
            </a:r>
            <a:r>
              <a:rPr lang="ru-RU" sz="2000" dirty="0"/>
              <a:t>) и сохранения только лучших классификаторов.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27" y="724623"/>
            <a:ext cx="8086469" cy="484317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BOSS Ensemble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8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02E9D7B-AC8A-4860-BD41-E04FC655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97B8C9C-91DF-4F8D-94A0-2C0C6603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4D43BDD-ED29-4BE9-AEA1-6D0AE5A0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5ECAB-C460-D8AA-F62D-1A416579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788" y="1419225"/>
            <a:ext cx="4311063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Посещаемость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7A5CD2-E3CD-4870-957C-173AD2C8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BF2A26-F7CA-4E8B-BC24-1AF436CD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21A4B9-14CF-4CA1-9ECF-0DE52B291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DADA72-F9FE-48F9-9DAD-B379AE2BC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9831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1653"/>
            <a:ext cx="11029616" cy="1095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BOSS  in  Vector 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879600"/>
            <a:ext cx="11029615" cy="397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Алгоритм BOSS в векторном пространстве (BOSSVS) представляет собой вариант индивидуального метода BOSS, в котором используются модели векторного пространства, аналогичные методу Bag-of-Patterns в SAX-VSM, описанному выше.</a:t>
            </a:r>
          </a:p>
          <a:p>
            <a:endParaRPr lang="en-US" sz="22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Этот метод вычисляет для каждого класса одну гистограмму в сочетании с вычислением матрицы   частота-обратная частота документа (TF-IDF). </a:t>
            </a:r>
          </a:p>
          <a:p>
            <a:endParaRPr lang="en-US" sz="22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200">
                <a:solidFill>
                  <a:schemeClr val="accent2">
                    <a:lumMod val="50000"/>
                  </a:schemeClr>
                </a:solidFill>
              </a:rPr>
              <a:t>Затем путем нахождения класса с наибольшим косинусным сходством между вектором TF-IDF каждого класса и гистограммой самого TS получается классификация.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837C3-3192-F711-03AC-B7A866247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36987" b="67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Contractable BOSS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180496"/>
            <a:ext cx="11029615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Переходим к другому варианту алгоритма ансамбля BOSS, алгоритму контрактируемого BOSS (cBOSS). 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Этот метод определяется тем, что он значительно быстрее в вычислительном отношении, чем классический метод BOSS.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Это достигается за счет того, что поиск по сетке выполняется не по всему пространству параметров, а по случайно выбранным отсчетам из него. Затем cBOSS использует подвыборки данных для каждого базового классификатора. 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Кроме того, cBOSS повышает эффективность использования памяти, рассматривая только фиксированное количество лучших базовых классификаторов, в отличие от всех классификаторов выше определенного порога производительности.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57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7398D-D78C-A960-B9B7-0D0D30A9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6603" b="5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Randomized BOSS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180496"/>
            <a:ext cx="11029615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/>
              <a:t>Следующим вариантом представленного здесь алгоритма BOSS является рандомизированный BOSS (RBOSS). </a:t>
            </a:r>
          </a:p>
          <a:p>
            <a:r>
              <a:rPr lang="en-US" sz="3000"/>
              <a:t>Этот метод добавляет случайный процесс к выбору длины скользящих окон в сочетании с умными способами агрегирования прогнозов отдельных классификаторов BOSS.</a:t>
            </a:r>
          </a:p>
          <a:p>
            <a:r>
              <a:rPr lang="en-US" sz="3000"/>
              <a:t>Это похоже на вариант cBOSS, который сокращает время вычислений, сохраняя при этом производительность тестов.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36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E49D5-7C66-9866-C3D8-1F48A9927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0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Word Extraction for TS Classification (WEASEL)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180496"/>
            <a:ext cx="11029615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Используя скользящие окна различной длины внутри преобразования SFA, алгоритм извлечения слов для классификации TS (WEASEL) пытается повысить производительность стандартного метода BOSS. </a:t>
            </a:r>
          </a:p>
          <a:p>
            <a:pPr>
              <a:lnSpc>
                <a:spcPct val="90000"/>
              </a:lnSpc>
            </a:pPr>
            <a:r>
              <a:rPr lang="en-US" sz="1800"/>
              <a:t>Он, как и другие варианты BOSS, преобразует TS в векторы признаков, используя в этом случае различные длины размеров окон, которые, в свою очередь, оцениваются классификатором KNN.</a:t>
            </a:r>
          </a:p>
          <a:p>
            <a:pPr>
              <a:lnSpc>
                <a:spcPct val="90000"/>
              </a:lnSpc>
            </a:pPr>
            <a:r>
              <a:rPr lang="en-US" sz="1800"/>
              <a:t>WEASEL отличается от других методов своим особым методом получения признаков, который проводится с использованием только непересекающихся подпоследовательностей каждого скользящего окна, к которому применяется χ²-тест, отфильтровывая наиболее релевантные признаки.</a:t>
            </a:r>
          </a:p>
          <a:p>
            <a:pPr>
              <a:lnSpc>
                <a:spcPct val="90000"/>
              </a:lnSpc>
            </a:pPr>
            <a:r>
              <a:rPr lang="en-US" sz="1800"/>
              <a:t>Сочетание WEASEL с многомерными неконтролируемыми символами и производными (WEASEL+MUSE) позволяет извлекать и фильтровать многомерные признаки из TS путем кодирования контекстной информации в каждом признаке.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3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1CFCD4-7FC9-3D17-7FD0-348EDB10E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283" y="1268362"/>
            <a:ext cx="11438467" cy="3911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Объединяет лучшие компоненты cBOSS и WEASEL с концепцией пространственных пирамид, используемой в компьютерном зрении, впервые использованной в этом контексте в алгоритме под названием Spatial BOSS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Пространственные пирамиды разбивают временные ряды на смежные сегменты и создают словарь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4E1A2-0232-806C-2298-6B3DAEE3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574921"/>
            <a:ext cx="9684883" cy="484317"/>
          </a:xfrm>
        </p:spPr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Temporal Dictionary Ensemble (TDE)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777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FBE11-C939-9ADB-E788-27602E9B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8" y="538695"/>
            <a:ext cx="8965095" cy="2671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AE7E4-AC81-FA60-BA9B-AB3C88499AB4}"/>
              </a:ext>
            </a:extLst>
          </p:cNvPr>
          <p:cNvSpPr txBox="1"/>
          <p:nvPr/>
        </p:nvSpPr>
        <p:spPr>
          <a:xfrm>
            <a:off x="268186" y="3259341"/>
            <a:ext cx="11549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 верхнем уровне пирамиды используется вся серия. Классификаторы cBOSS построены на основе всей серии, которые используют биграммы и биннинг с получением информации (IGB), предложенные для WEASEL. </a:t>
            </a:r>
          </a:p>
          <a:p>
            <a:endParaRPr lang="ru-RU" dirty="0"/>
          </a:p>
          <a:p>
            <a:r>
              <a:rPr lang="ru-RU" dirty="0"/>
              <a:t>На следующем уровне классификаторы cBOSS создаются независимо для каждой половины ряда. На третьем уровне используются четверти ряда. На конечном уровне все гистограммы объединяются.</a:t>
            </a:r>
          </a:p>
          <a:p>
            <a:endParaRPr lang="ru-RU" dirty="0"/>
          </a:p>
          <a:p>
            <a:r>
              <a:rPr lang="ru-RU" dirty="0"/>
              <a:t>Пространство параметров для поиска модели TDE намного больше из-за дополнительных параметров. </a:t>
            </a:r>
          </a:p>
          <a:p>
            <a:endParaRPr lang="ru-RU" dirty="0"/>
          </a:p>
          <a:p>
            <a:r>
              <a:rPr lang="ru-RU" dirty="0"/>
              <a:t>Вместо случайного поиска комбинаций параметров после  оценки модели используется регрессор гауссовского процесса для выбора новых наборов параметров для оценки ансамбля, предсказывающий точность набора значений параметров с использованием прошлых характеристик классификатора. Это повышает общую производительность.</a:t>
            </a:r>
          </a:p>
        </p:txBody>
      </p:sp>
    </p:spTree>
    <p:extLst>
      <p:ext uri="{BB962C8B-B14F-4D97-AF65-F5344CB8AC3E}">
        <p14:creationId xmlns:p14="http://schemas.microsoft.com/office/powerpoint/2010/main" val="555048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Shapelet подход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FE24C5-950D-B745-11ED-F912FFD2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2226365"/>
            <a:ext cx="10101762" cy="416697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CC071E8-1AE8-487B-B1F4-67AA8143AD16}" type="slidenum">
              <a:rPr lang="en-US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18916-6DBB-F8F7-B394-894BF4CE7E55}"/>
              </a:ext>
            </a:extLst>
          </p:cNvPr>
          <p:cNvSpPr txBox="1"/>
          <p:nvPr/>
        </p:nvSpPr>
        <p:spPr>
          <a:xfrm>
            <a:off x="1496291" y="5818909"/>
            <a:ext cx="375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earliness  - </a:t>
            </a:r>
            <a:r>
              <a:rPr lang="ru-RU" dirty="0"/>
              <a:t>насколько заранее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46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A52BAB86-5CE2-9B3E-2D9A-3E60CFDCFD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63045"/>
            <a:ext cx="7065818" cy="4514599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00A32-6049-F793-C022-1D6A6FBDC6E6}"/>
              </a:ext>
            </a:extLst>
          </p:cNvPr>
          <p:cNvSpPr txBox="1"/>
          <p:nvPr/>
        </p:nvSpPr>
        <p:spPr>
          <a:xfrm>
            <a:off x="7256252" y="756408"/>
            <a:ext cx="477709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Трудность, возникающая при использовании алгоритмов на основе </a:t>
            </a:r>
            <a:r>
              <a:rPr lang="ru-RU" dirty="0" err="1"/>
              <a:t>шейплетов</a:t>
            </a:r>
            <a:r>
              <a:rPr lang="ru-RU" dirty="0"/>
              <a:t>, заключается в том, чтобы выяснить, какие </a:t>
            </a:r>
            <a:r>
              <a:rPr lang="ru-RU" dirty="0" err="1"/>
              <a:t>шейплеты</a:t>
            </a:r>
            <a:r>
              <a:rPr lang="ru-RU" dirty="0"/>
              <a:t> использовать.</a:t>
            </a:r>
          </a:p>
          <a:p>
            <a:endParaRPr lang="ru-RU" dirty="0"/>
          </a:p>
          <a:p>
            <a:r>
              <a:rPr lang="ru-RU" dirty="0"/>
              <a:t>Можно выбрать вручную, создав набор </a:t>
            </a:r>
            <a:r>
              <a:rPr lang="ru-RU" dirty="0" err="1"/>
              <a:t>шейплетов</a:t>
            </a:r>
            <a:r>
              <a:rPr lang="ru-RU" dirty="0"/>
              <a:t>, что, однако, может быть очень сложным. </a:t>
            </a:r>
          </a:p>
          <a:p>
            <a:endParaRPr lang="ru-RU" dirty="0"/>
          </a:p>
          <a:p>
            <a:r>
              <a:rPr lang="ru-RU" dirty="0"/>
              <a:t>Другой потенциально лучший вариант — автоматически выбирать </a:t>
            </a:r>
            <a:r>
              <a:rPr lang="ru-RU" dirty="0" err="1"/>
              <a:t>шейплеты</a:t>
            </a:r>
            <a:r>
              <a:rPr lang="ru-RU" dirty="0"/>
              <a:t> с помощью различных алгоритмов.</a:t>
            </a:r>
          </a:p>
          <a:p>
            <a:endParaRPr lang="ru-RU" dirty="0"/>
          </a:p>
          <a:p>
            <a:r>
              <a:rPr lang="ru-RU" dirty="0"/>
              <a:t>Существует несколько алгоритмов, основанных на использовании </a:t>
            </a:r>
            <a:r>
              <a:rPr lang="ru-RU" dirty="0" err="1"/>
              <a:t>шейплетов</a:t>
            </a:r>
            <a:r>
              <a:rPr lang="ru-RU" dirty="0"/>
              <a:t>. Таким образом, можно отличить два типа алгоритмов друг от друга: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8B067-77D6-1801-24F1-15E543CC8DF2}"/>
              </a:ext>
            </a:extLst>
          </p:cNvPr>
          <p:cNvSpPr txBox="1"/>
          <p:nvPr/>
        </p:nvSpPr>
        <p:spPr>
          <a:xfrm>
            <a:off x="276725" y="5574930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Shapelet-extracting</a:t>
            </a:r>
            <a:r>
              <a:rPr lang="ru-RU" dirty="0"/>
              <a:t> </a:t>
            </a:r>
            <a:r>
              <a:rPr lang="ru-RU" dirty="0" err="1"/>
              <a:t>based</a:t>
            </a:r>
            <a:r>
              <a:rPr lang="ru-RU" dirty="0"/>
              <a:t> </a:t>
            </a:r>
            <a:r>
              <a:rPr lang="ru-RU" dirty="0" err="1"/>
              <a:t>algorithms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Shapelet-learning</a:t>
            </a:r>
            <a:r>
              <a:rPr lang="ru-RU" dirty="0"/>
              <a:t> </a:t>
            </a:r>
            <a:r>
              <a:rPr lang="ru-RU" dirty="0" err="1"/>
              <a:t>based</a:t>
            </a:r>
            <a:r>
              <a:rPr lang="ru-RU" dirty="0"/>
              <a:t> </a:t>
            </a:r>
            <a:r>
              <a:rPr lang="ru-RU" dirty="0" err="1"/>
              <a:t>algorithms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81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Сложные математические формулы на доске">
            <a:extLst>
              <a:ext uri="{FF2B5EF4-FFF2-40B4-BE49-F238E27FC236}">
                <a16:creationId xmlns:a16="http://schemas.microsoft.com/office/drawing/2014/main" id="{7E6DFBE4-7A4A-BBB6-09E4-4AB1E23E2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8208" b="4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Shapelet</a:t>
            </a:r>
            <a:r>
              <a:rPr lang="en-US" sz="2800" dirty="0">
                <a:solidFill>
                  <a:schemeClr val="bg1"/>
                </a:solidFill>
              </a:rPr>
              <a:t>-Extracting Based Algorithms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180496"/>
            <a:ext cx="11029615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Shapelet Transform, алгоритм, является одним из наиболее часто используемых алгоритмов, основанных на извлечении шейплетов. 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Учитывая TS из n вещественных наблюдений, шейплет определяется подмножеством этого TS длины l.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Затем можно вычислить минимальное расстояние между шейплетом и всем TS, используя евклидово расстояние — или любую другую метрику расстояния — между самим шейплетом и всеми шейплетами длины l из TS.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Затем алгоритм выбирает k лучших шейплетов, длина которых принадлежит определенному диапазону. 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Этот шаг можно рассматривать как своего рода одномерное извлечение признаков, в котором каждый признак определяется расстоянием между шейплетом и всеми TS в данном наборе данных.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16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Сложные математические формулы на доске">
            <a:extLst>
              <a:ext uri="{FF2B5EF4-FFF2-40B4-BE49-F238E27FC236}">
                <a16:creationId xmlns:a16="http://schemas.microsoft.com/office/drawing/2014/main" id="{6B6BCA0F-0B00-55C6-AC50-663597FC9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8208" b="4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Shapelet-Extracting Based Algorithms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180496"/>
            <a:ext cx="11029615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После этого шейплеты ранжируются по некоторой статистике. Часто это F-статистика или χ²-статистика, которые ранжируют шейплеты по их способности различать классы.</a:t>
            </a:r>
          </a:p>
          <a:p>
            <a:pPr>
              <a:lnSpc>
                <a:spcPct val="90000"/>
              </a:lnSpc>
            </a:pPr>
            <a:r>
              <a:rPr lang="en-US" sz="2000"/>
              <a:t>Выполнив вышеуказанные шаги, можно применить любой алгоритм ML для классификации нового набора данных.</a:t>
            </a:r>
          </a:p>
          <a:p>
            <a:pPr>
              <a:lnSpc>
                <a:spcPct val="90000"/>
              </a:lnSpc>
            </a:pPr>
            <a:r>
              <a:rPr lang="en-US" sz="2000"/>
              <a:t> Примерами в данном случае являются классификаторы на основе KNN, машины опорных векторов или случайные леса.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Поиск идеальных шейплетов — не единственная трудность, связанная с использованием методов, основанных на шейплетах. Еще одной проблемой может быть временная сложность, которая квадратично увеличивается с количеством обучающих выборок и увеличивается даже до четвертой степени длины шейплета.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0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C35B5F-59FB-4E4A-A4E6-85CC504D7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5D21-4C23-96BD-B6F8-E3228597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6776" b="119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66203B4-6411-4E9D-AAC1-D798EF73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0D9114-A47D-47E3-9417-1858C7C6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6705EF-CBA4-4963-9FCA-08B278014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F49DD9-7C17-5447-5BB0-F5C1DE00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 err="1">
                <a:solidFill>
                  <a:schemeClr val="bg1"/>
                </a:solidFill>
              </a:rPr>
              <a:t>Классификация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временных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рядов</a:t>
            </a: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4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Цветной турбомолекулярный блоки">
            <a:extLst>
              <a:ext uri="{FF2B5EF4-FFF2-40B4-BE49-F238E27FC236}">
                <a16:creationId xmlns:a16="http://schemas.microsoft.com/office/drawing/2014/main" id="{DFD50E90-7B4A-8224-9C50-A20E39329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957" b="7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Shapelet-Learning Based Algorithms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180496"/>
            <a:ext cx="11029615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Алгоритмы, основанные на шейплетном обучении, пытаются устранить ограничения алгоритмов, основанных на шейплетном преобразовании. 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Идея состоит в том, чтобы изучить набор шейплетов, способных различать классы, вместо того, чтобы извлекать их напрямую из заданного набора данных.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Это имеет два основных преимущества: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Это может привести к шейплетам, которые не содержатся в обучающем наборе, но строго различают классы.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Не надо запускать алгоритм на всем наборе данных, что может значительно сократить время обучения.</a:t>
            </a:r>
          </a:p>
          <a:p>
            <a:pPr>
              <a:lnSpc>
                <a:spcPct val="90000"/>
              </a:lnSpc>
            </a:pPr>
            <a:endParaRPr lang="en-US" sz="180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97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F919D-6C79-0DE8-CC4F-4E2BF609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8900" b="12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Shapelet-Learning Based Algorithms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180496"/>
            <a:ext cx="11029615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В любом случае, этот метод также имеет некоторые недостатки, возникающие при использовании дифференцируемой функции минимизации и классификатора по выбору.</a:t>
            </a:r>
          </a:p>
          <a:p>
            <a:pPr>
              <a:lnSpc>
                <a:spcPct val="90000"/>
              </a:lnSpc>
            </a:pPr>
            <a:r>
              <a:rPr lang="en-US" sz="1500"/>
              <a:t>Вместо евклидова расстояния нужно полагаться на дифференцируемые функции, чтобы шейплеты можно было изучить с помощью алгоритма градиентного спуска или обратного распространения ошибки. </a:t>
            </a:r>
          </a:p>
          <a:p>
            <a:pPr>
              <a:lnSpc>
                <a:spcPct val="90000"/>
              </a:lnSpc>
            </a:pPr>
            <a:r>
              <a:rPr lang="en-US" sz="1500"/>
              <a:t>Чаще всего полагаются на функцию LogSumExp, которая представляет собой плавную аппроксимацию максимума путем логарифмирования суммы экспонент от ее аргументов. </a:t>
            </a:r>
          </a:p>
          <a:p>
            <a:pPr>
              <a:lnSpc>
                <a:spcPct val="90000"/>
              </a:lnSpc>
            </a:pPr>
            <a:r>
              <a:rPr lang="en-US" sz="1500"/>
              <a:t>Это сочетается, например, с логистической регрессией в качестве простого классификатора ML.</a:t>
            </a:r>
          </a:p>
          <a:p>
            <a:pPr>
              <a:lnSpc>
                <a:spcPct val="90000"/>
              </a:lnSpc>
            </a:pPr>
            <a:r>
              <a:rPr lang="en-US" sz="1500"/>
              <a:t>Поскольку функция LogSumExp не является строго выпуклой, алгоритм оптимизации может не сходиться должным образом, что может привести к неправильным локальным минимумам. </a:t>
            </a:r>
          </a:p>
          <a:p>
            <a:pPr>
              <a:lnSpc>
                <a:spcPct val="90000"/>
              </a:lnSpc>
            </a:pPr>
            <a:r>
              <a:rPr lang="en-US" sz="1500"/>
              <a:t>Кроме того, чаще всего для настройки добавляют несколько гиперпараметров, поскольку сам процесс оптимизации является основным компонентом алгоритма.</a:t>
            </a:r>
          </a:p>
          <a:p>
            <a:pPr>
              <a:lnSpc>
                <a:spcPct val="90000"/>
              </a:lnSpc>
            </a:pPr>
            <a:r>
              <a:rPr lang="en-US" sz="1500"/>
              <a:t>Тем не менее, этот метод может быть очень полезен на практике, позволяя по-новому взглянуть на различение различных классов.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0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blue and grey dots&#10;&#10;Description automatically generated">
            <a:extLst>
              <a:ext uri="{FF2B5EF4-FFF2-40B4-BE49-F238E27FC236}">
                <a16:creationId xmlns:a16="http://schemas.microsoft.com/office/drawing/2014/main" id="{5F7B3A7C-DEB0-17C8-6232-2D1C47C2A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0880" b="78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Kernel-Based Algorithms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987242E-AC89-62BB-6F01-C2C24E58D530}"/>
              </a:ext>
            </a:extLst>
          </p:cNvPr>
          <p:cNvSpPr txBox="1"/>
          <p:nvPr/>
        </p:nvSpPr>
        <p:spPr>
          <a:xfrm>
            <a:off x="581192" y="2180496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Небольшой вариацией алгоритмов на основе шейплета являются алгоритмы на основе ядра. 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chemeClr val="tx2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Идея, стоящая за ними, состоит в том, чтобы изучить и использовать случайные сверточные ядра, такие как те, которые наиболее широко известны для алгоритмов компьютерного зрения, которые извлекают features из данного TS.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130DC-F780-43D2-B26A-92EACD789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1653"/>
            <a:ext cx="11029616" cy="1095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Kernel-Based Algorithms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676E0E-5B44-4166-8EDD-CFDBAC622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7242E-AC89-62BB-6F01-C2C24E58D530}"/>
              </a:ext>
            </a:extLst>
          </p:cNvPr>
          <p:cNvSpPr txBox="1"/>
          <p:nvPr/>
        </p:nvSpPr>
        <p:spPr>
          <a:xfrm>
            <a:off x="581192" y="1976937"/>
            <a:ext cx="11029615" cy="397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Алгоритм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Random Convolutional Kernel Transform (ROCKET)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был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специально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разработан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для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этой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цели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Он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использует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большое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количество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ядер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которые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различаются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по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длине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весу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смещению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расширению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и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заполнению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и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создаются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случайным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образом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из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фиксированных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распределений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Поверх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извлеченных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ядер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ставится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классификатор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способный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выбирать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наиболее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релевантные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признаки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для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различения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классов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Для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выполнения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прогноза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использовалась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гребенчатая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регрессия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регуляризованный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вариант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линейной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регрессии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L2.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Его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использование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имеет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два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преимущества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во-первых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его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вычислительная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эффективность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даже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для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задач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классификации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с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несколькими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классами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во-вторых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простота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тонкой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настройки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единственного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гиперпараметра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регуляризации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с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использованием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перекрестной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проверки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Одним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из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основных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преимуществ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использования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алгоритмов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на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основе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ядра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или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более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конкретных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вариантов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алгоритма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ROCKET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является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сравнительно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низкая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вычислительная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стоимость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их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использования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5956137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40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600" dirty="0"/>
              <a:t>Методы на основе признаков в целом могут охватывать большинство алгоритмов, которые используют какой-либо вид извлечения признаков в заданных временных рядах, которые затем используются алгоритмом классификации для выполнения прогноза.</a:t>
            </a:r>
          </a:p>
          <a:p>
            <a:endParaRPr lang="ru-RU" sz="1600" dirty="0"/>
          </a:p>
          <a:p>
            <a:r>
              <a:rPr lang="ru-RU" sz="1600" dirty="0"/>
              <a:t>Что касается признаков, то почти все возможно, начиная от простых статистических признаков и заканчивая более сложными, основанными на Фурье преобразоивании. </a:t>
            </a:r>
          </a:p>
          <a:p>
            <a:endParaRPr lang="ru-RU" sz="1600" dirty="0"/>
          </a:p>
          <a:p>
            <a:r>
              <a:rPr lang="ru-RU" sz="1600" dirty="0"/>
              <a:t>Огромный список таких функций можно найти в репозитории </a:t>
            </a:r>
            <a:r>
              <a:rPr lang="ru-RU" sz="1600" dirty="0" err="1"/>
              <a:t>hctsa</a:t>
            </a:r>
            <a:r>
              <a:rPr lang="ru-RU" sz="1600" dirty="0"/>
              <a:t>, однако проверка и сравнение каждой функции может оказаться утомительной задачей, особенно для больших наборов данных. </a:t>
            </a:r>
          </a:p>
          <a:p>
            <a:endParaRPr lang="ru-RU" sz="1600" dirty="0"/>
          </a:p>
          <a:p>
            <a:r>
              <a:rPr lang="ru-RU" sz="1600" dirty="0"/>
              <a:t>Поэтому был разработан алгоритм </a:t>
            </a:r>
            <a:r>
              <a:rPr lang="ru-RU" sz="1600" dirty="0" err="1"/>
              <a:t>CAnonical</a:t>
            </a:r>
            <a:r>
              <a:rPr lang="ru-RU" sz="1600" dirty="0"/>
              <a:t> Time-</a:t>
            </a:r>
            <a:r>
              <a:rPr lang="ru-RU" sz="1600" dirty="0" err="1"/>
              <a:t>series</a:t>
            </a:r>
            <a:r>
              <a:rPr lang="ru-RU" sz="1600" dirty="0"/>
              <a:t> </a:t>
            </a:r>
            <a:r>
              <a:rPr lang="ru-RU" sz="1600" dirty="0" err="1"/>
              <a:t>CHaracteristics</a:t>
            </a:r>
            <a:r>
              <a:rPr lang="ru-RU" sz="1600" dirty="0"/>
              <a:t> (catch22).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06" y="651934"/>
            <a:ext cx="6411673" cy="484317"/>
          </a:xfrm>
        </p:spPr>
        <p:txBody>
          <a:bodyPr/>
          <a:lstStyle/>
          <a:p>
            <a:r>
              <a:rPr lang="en-US" dirty="0"/>
              <a:t>Feature-Based Methods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78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600" dirty="0"/>
              <a:t>Кратко….</a:t>
            </a:r>
          </a:p>
          <a:p>
            <a:pPr lvl="1"/>
            <a:r>
              <a:rPr lang="ru-RU" sz="1600" dirty="0" err="1"/>
              <a:t>hctsa</a:t>
            </a:r>
            <a:r>
              <a:rPr lang="ru-RU" sz="1600" dirty="0"/>
              <a:t> — это программный пакет </a:t>
            </a:r>
            <a:r>
              <a:rPr lang="ru-RU" sz="1600" dirty="0" err="1"/>
              <a:t>Matlab</a:t>
            </a:r>
            <a:r>
              <a:rPr lang="ru-RU" sz="1600" dirty="0"/>
              <a:t> для проведения сравнительного анализа временных рядов. </a:t>
            </a:r>
          </a:p>
          <a:p>
            <a:pPr lvl="1"/>
            <a:endParaRPr lang="ru-RU" sz="1600" dirty="0"/>
          </a:p>
          <a:p>
            <a:pPr lvl="1"/>
            <a:r>
              <a:rPr lang="ru-RU" sz="1600" dirty="0"/>
              <a:t>Он извлекает тысячи признаков временных рядов из коллекции одномерных временных рядов и включает ряд инструментов для визуализации и анализа результирующей матрицы признаков временных рядов, в том числе:</a:t>
            </a:r>
          </a:p>
          <a:p>
            <a:pPr lvl="2"/>
            <a:r>
              <a:rPr lang="ru-RU" sz="1067" dirty="0"/>
              <a:t>нормализация и кластеризация данных временных рядов;</a:t>
            </a:r>
          </a:p>
          <a:p>
            <a:pPr lvl="2"/>
            <a:r>
              <a:rPr lang="ru-RU" sz="1067" dirty="0"/>
              <a:t>Создание низкоразмерных представлений данных временных рядов;</a:t>
            </a:r>
          </a:p>
          <a:p>
            <a:pPr lvl="2"/>
            <a:r>
              <a:rPr lang="ru-RU" sz="1067" dirty="0"/>
              <a:t>Выявление и интерпретация отличительных признаков между различными классами временных рядов; </a:t>
            </a:r>
          </a:p>
          <a:p>
            <a:pPr lvl="2"/>
            <a:r>
              <a:rPr lang="ru-RU" sz="1067" dirty="0"/>
              <a:t>Подгонка и оценка многомерных моделей классификации.</a:t>
            </a:r>
          </a:p>
          <a:p>
            <a:endParaRPr lang="ru-RU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710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0134" y="981977"/>
            <a:ext cx="11136124" cy="5224089"/>
          </a:xfrm>
        </p:spPr>
        <p:txBody>
          <a:bodyPr/>
          <a:lstStyle/>
          <a:p>
            <a:r>
              <a:rPr lang="ru-RU" sz="1800" dirty="0"/>
              <a:t>Этот метод направлен на вывод небольшого набора признаков TS, которые не только демонстрируют высокую эффективность классификации, но и минимально избыточны. </a:t>
            </a:r>
          </a:p>
          <a:p>
            <a:r>
              <a:rPr lang="ru-RU" sz="1800" dirty="0"/>
              <a:t>Поэтому catch22 выбирает всего 22 функции из библиотеки </a:t>
            </a:r>
            <a:r>
              <a:rPr lang="ru-RU" sz="1800" dirty="0" err="1"/>
              <a:t>hctsa</a:t>
            </a:r>
            <a:r>
              <a:rPr lang="ru-RU" sz="1800" dirty="0"/>
              <a:t>, которая предлагает более 4000 функций.</a:t>
            </a:r>
          </a:p>
          <a:p>
            <a:r>
              <a:rPr lang="ru-RU" sz="1800" dirty="0"/>
              <a:t>Разработчики метода получили 22 функции путем обучения различных моделей на 93 различных наборах данных и оценили на них наиболее эффективные функции TS, получив небольшое подмножество, которое по-прежнему сохраняет высокую производительность, будучи чрезвычайно быстрым. </a:t>
            </a:r>
          </a:p>
          <a:p>
            <a:endParaRPr lang="ru-RU" sz="1800" dirty="0"/>
          </a:p>
          <a:p>
            <a:r>
              <a:rPr lang="ru-RU" sz="1800" dirty="0"/>
              <a:t>Классификатор сверху можно выбирать свободно, что делает его еще одним параметром для настройки.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0" y="589681"/>
            <a:ext cx="4301067" cy="484317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catch22 algorithm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68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5924128-A22C-0BBB-1C21-50A76E482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600" dirty="0"/>
              <a:t>Другим методом, основанным на функциях, является классификатор Matrix Profile (MP), который представляет собой интерпретируемый классификатор TS на основе MP, который может поддерживать эталонную производительность при предоставлении интерпретируемых результатов.</a:t>
            </a:r>
          </a:p>
          <a:p>
            <a:endParaRPr lang="ru-RU" sz="1600" dirty="0"/>
          </a:p>
          <a:p>
            <a:r>
              <a:rPr lang="ru-RU" sz="1600" dirty="0"/>
              <a:t>Адаптированы идеи классификаторов на основе </a:t>
            </a:r>
            <a:r>
              <a:rPr lang="ru-RU" sz="1600" dirty="0" err="1"/>
              <a:t>шейплетов</a:t>
            </a:r>
            <a:r>
              <a:rPr lang="ru-RU" sz="1600" dirty="0"/>
              <a:t>, извлекая шаблоны, которые можно извлечь из модели с именем Matrix Profile. </a:t>
            </a:r>
          </a:p>
          <a:p>
            <a:endParaRPr lang="ru-RU" sz="1600" dirty="0"/>
          </a:p>
          <a:p>
            <a:r>
              <a:rPr lang="ru-RU" sz="1600" dirty="0"/>
              <a:t>Идея модели состоит в том, чтобы представить все расстояния между </a:t>
            </a:r>
            <a:r>
              <a:rPr lang="ru-RU" sz="1600" dirty="0" err="1"/>
              <a:t>подпоследовательностями</a:t>
            </a:r>
            <a:r>
              <a:rPr lang="ru-RU" sz="1600" dirty="0"/>
              <a:t> TS с их ближайшим соседом. </a:t>
            </a:r>
          </a:p>
          <a:p>
            <a:r>
              <a:rPr lang="ru-RU" sz="1600" dirty="0"/>
              <a:t>При этом МП может эффективно извлекать характерные паттерны TS, такие как мотивы (</a:t>
            </a:r>
            <a:r>
              <a:rPr lang="en-US" sz="1600" dirty="0"/>
              <a:t>motif</a:t>
            </a:r>
            <a:r>
              <a:rPr lang="ru-RU" sz="1600" dirty="0"/>
              <a:t>), которые являются </a:t>
            </a:r>
            <a:r>
              <a:rPr lang="ru-RU" sz="1600" dirty="0" err="1"/>
              <a:t>подпоследовательностями</a:t>
            </a:r>
            <a:r>
              <a:rPr lang="ru-RU" sz="1600" dirty="0"/>
              <a:t> TS, очень похожими друг на друга, и диссонансы (</a:t>
            </a:r>
            <a:r>
              <a:rPr lang="en-US" sz="1600" dirty="0"/>
              <a:t>discord</a:t>
            </a:r>
            <a:r>
              <a:rPr lang="ru-RU" sz="1600" dirty="0"/>
              <a:t>), которые, напротив, описывают непохожие друг на друга последовательности.</a:t>
            </a:r>
          </a:p>
          <a:p>
            <a:r>
              <a:rPr lang="ru-RU" sz="1600" dirty="0"/>
              <a:t>В качестве модели классификации в теории опять же может использоваться любая модель. </a:t>
            </a:r>
          </a:p>
          <a:p>
            <a:r>
              <a:rPr lang="ru-RU" sz="1600" dirty="0"/>
              <a:t>Классический классификатор - дерево решений.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16" y="651934"/>
            <a:ext cx="4301067" cy="484317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Matrix Profile Classifier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947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EA40B71-EBA3-1DE1-D6A8-A2035E68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47" y="595581"/>
            <a:ext cx="10289529" cy="484317"/>
          </a:xfrm>
        </p:spPr>
        <p:txBody>
          <a:bodyPr/>
          <a:lstStyle/>
          <a:p>
            <a:r>
              <a:rPr lang="en-US" dirty="0"/>
              <a:t>State-of-art (SOTA) </a:t>
            </a:r>
            <a:r>
              <a:rPr lang="ru-RU" dirty="0"/>
              <a:t>подходы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48834B-5E35-29EF-92FD-62CC0628152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9E8719-393C-4B6B-8BC5-50B168E3D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"/>
          <a:stretch/>
        </p:blipFill>
        <p:spPr>
          <a:xfrm>
            <a:off x="0" y="1442946"/>
            <a:ext cx="12192000" cy="52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0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7BBD-61BA-9C96-1008-6B74CD9B80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07DED-7E37-F4E4-2902-E1CCE04F385F}"/>
              </a:ext>
            </a:extLst>
          </p:cNvPr>
          <p:cNvSpPr txBox="1"/>
          <p:nvPr/>
        </p:nvSpPr>
        <p:spPr>
          <a:xfrm>
            <a:off x="177644" y="621543"/>
            <a:ext cx="11836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1-мерная свертка для временных рядов</a:t>
            </a:r>
          </a:p>
          <a:p>
            <a:r>
              <a:rPr lang="ru-RU" dirty="0"/>
              <a:t>Представьте себе временной ряд длиной n и шириной k. Длина - это количество временных шагов, а ширина - это количество переменных в многомерном временном ряду. Например, для электроэнцефалографии это количество каналов (узлов на голове человека), а для временного ряда погоды это могут быть такие переменные, как температура, давление, влажность и т. д.</a:t>
            </a:r>
          </a:p>
          <a:p>
            <a:endParaRPr lang="ru-RU" dirty="0"/>
          </a:p>
          <a:p>
            <a:r>
              <a:rPr lang="ru-RU" dirty="0"/>
              <a:t>Ядра свертки всегда имеют ту же ширину, что и временной ряд, а их длина может варьироваться. Таким образом, ядро ​​движется в одном направлении от начала временного ряда к его концу, выполняя свертку. Он не перемещается влево или вправо, как это происходит, когда к изображениям применяется обычная двумерная свертка.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975436-8B9C-A74D-8F83-7099CF0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67" y="3483865"/>
            <a:ext cx="8528818" cy="32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0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AF0B1-8240-0F81-33B6-72EAF224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Основные алгоритмы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47D7B11D-0A5B-3AD9-A13D-42907D8D7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358272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8693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05876-6B13-F8B9-28F9-B28F9029A6E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1787A-1C42-002E-65A9-E17AC98E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3" y="236089"/>
            <a:ext cx="10459329" cy="57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4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57596-AAB4-E738-F4FA-2F81F15E880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0B16F-FB0E-5B12-F446-BF01F01ACC77}"/>
              </a:ext>
            </a:extLst>
          </p:cNvPr>
          <p:cNvSpPr txBox="1"/>
          <p:nvPr/>
        </p:nvSpPr>
        <p:spPr>
          <a:xfrm>
            <a:off x="181252" y="641498"/>
            <a:ext cx="110737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Трансформация</a:t>
            </a: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На этом этапе к исходному временному ряду на трех отдельных ветвях применяются различные преобразования. Преобразование первой ветви - это отображение идентичности, означающее, что исходный временной ряд остается неизменным.</a:t>
            </a:r>
          </a:p>
          <a:p>
            <a:pPr algn="l"/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Второе преобразование ветвления - это сглаживание исходного временного ряда с помощью скользящего среднего с различными размерами окон. Таким образом создается несколько новых временных рядов с разной степенью плавности. Идея заключается в том, что каждый новый временной ряд объединяет информацию из разных частот исходных данных.</a:t>
            </a:r>
          </a:p>
          <a:p>
            <a:pPr algn="l"/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Наконец, преобразование третьей ветви - это понижающая дискретизация исходного временного ряда с различными коэффициентами понижающей дискретизации. Чем меньше коэффициент, тем более подробным будет новый временной ряд, и, следовательно, он объединяет информацию об особенностях временного ряда в меньшем временном масштабе. Понижающая выборка с большими коэффициентами приводит к менее подробным новым временным рядам, которые фиксируют и подчеркивают те особенности исходных данных, которые проявляются в более крупных временных масштабах.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DA45-B411-15E8-E60C-569EBBAA7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995" y="4727787"/>
            <a:ext cx="3599597" cy="19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04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B469B-9B29-35DA-1640-51823452B52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CEF00-0013-66B9-6C45-AEC86111A555}"/>
              </a:ext>
            </a:extLst>
          </p:cNvPr>
          <p:cNvSpPr txBox="1"/>
          <p:nvPr/>
        </p:nvSpPr>
        <p:spPr>
          <a:xfrm>
            <a:off x="160672" y="570505"/>
            <a:ext cx="117806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Локальная свертка</a:t>
            </a: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На этом этапе к временному ряду применяется 1-мерная свертка с фильтрами разных размеров, которые мы обсуждали ранее. За каждым сверточным слоем следует слой максимального объединения. В предыдущем, более простом примере использовался глобальный максимальный пул. Здесь максимальный пул не является глобальным, но все же размер ядра пула чрезвычайно велик, намного больше, чем размеры, к которым вы привыкли при работе с данными изображений. В частности, размер ядра объединения определяется по формуле </a:t>
            </a:r>
            <a:r>
              <a:rPr lang="ru-RU" b="0" i="1" dirty="0">
                <a:solidFill>
                  <a:srgbClr val="212529"/>
                </a:solidFill>
                <a:effectLst/>
                <a:latin typeface="-apple-system"/>
              </a:rPr>
              <a:t>n / p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, где </a:t>
            </a:r>
            <a:r>
              <a:rPr lang="ru-RU" b="0" i="1" dirty="0">
                <a:solidFill>
                  <a:srgbClr val="212529"/>
                </a:solidFill>
                <a:effectLst/>
                <a:latin typeface="-apple-system"/>
              </a:rPr>
              <a:t>n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- длина временного ряда, а </a:t>
            </a:r>
            <a:r>
              <a:rPr lang="ru-RU" b="0" i="1" dirty="0">
                <a:solidFill>
                  <a:srgbClr val="212529"/>
                </a:solidFill>
                <a:effectLst/>
                <a:latin typeface="-apple-system"/>
              </a:rPr>
              <a:t>p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 - коэффициент объединения, обычно выбираемый между значениями </a:t>
            </a:r>
            <a:r>
              <a:rPr lang="ru-RU" b="0" i="1" dirty="0">
                <a:solidFill>
                  <a:srgbClr val="212529"/>
                </a:solidFill>
                <a:effectLst/>
                <a:latin typeface="-apple-system"/>
              </a:rPr>
              <a:t>{2, 3, 5}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. Этот этап называется локальной сверткой, потому что каждая ветвь обрабатывается независимо.</a:t>
            </a:r>
          </a:p>
          <a:p>
            <a:pPr algn="l"/>
            <a:endParaRPr lang="ru-RU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ru-RU" b="1" i="0" dirty="0">
                <a:solidFill>
                  <a:srgbClr val="212529"/>
                </a:solidFill>
                <a:effectLst/>
                <a:latin typeface="-apple-system"/>
              </a:rPr>
              <a:t>Полная свертка</a:t>
            </a:r>
          </a:p>
          <a:p>
            <a:pPr algn="l"/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На этом этапе объединяются все выходы этапа локальной свертки из всех трех ветвей. Затем добавляются еще несколько сверточных слоев и слоев с максимальным объединением. После всех преобразований и сверток у вас остается плоский вектор глубоких сложных функций, которые собирают информацию об исходных временных рядах в широком диапазоне частот и временных масштабов. Этот вектор затем используется как вход </a:t>
            </a:r>
            <a:r>
              <a:rPr lang="ru-RU" b="0" i="0">
                <a:solidFill>
                  <a:srgbClr val="212529"/>
                </a:solidFill>
                <a:effectLst/>
                <a:latin typeface="-apple-system"/>
              </a:rPr>
              <a:t>для полносвязнных </a:t>
            </a:r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слоев с функцией Softmax на последнем слое.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73588-06FE-8132-43F5-5E5986FD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060" y="4468078"/>
            <a:ext cx="4114393" cy="22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0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F631393-FDAA-7630-6E30-F76581B9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18" y="583782"/>
            <a:ext cx="7528204" cy="484317"/>
          </a:xfrm>
        </p:spPr>
        <p:txBody>
          <a:bodyPr/>
          <a:lstStyle/>
          <a:p>
            <a:r>
              <a:rPr lang="en-US" dirty="0"/>
              <a:t>State-of-art (SOTA) </a:t>
            </a:r>
            <a:r>
              <a:rPr lang="ru-RU" dirty="0"/>
              <a:t>подходы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75A801-7B44-A4EB-2234-5309ECAFB1C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B0747D-EDCE-C18F-3799-F3D666828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"/>
          <a:stretch/>
        </p:blipFill>
        <p:spPr>
          <a:xfrm>
            <a:off x="0" y="1415921"/>
            <a:ext cx="12192000" cy="52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2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EC145C0-D1DA-4250-FA0F-9D49359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0004"/>
            <a:ext cx="6726932" cy="484317"/>
          </a:xfrm>
        </p:spPr>
        <p:txBody>
          <a:bodyPr/>
          <a:lstStyle/>
          <a:p>
            <a:r>
              <a:rPr lang="ru-RU" dirty="0"/>
              <a:t>Что можно улучшить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44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A048C0-2EA6-6FB0-BB48-6F99D16F4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"/>
          <a:stretch/>
        </p:blipFill>
        <p:spPr>
          <a:xfrm>
            <a:off x="0" y="1127093"/>
            <a:ext cx="12192000" cy="56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35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 rtlCol="0">
            <a:normAutofit/>
          </a:bodyPr>
          <a:lstStyle/>
          <a:p>
            <a:pPr rtl="0"/>
            <a:r>
              <a:rPr lang="en-US" sz="4000">
                <a:solidFill>
                  <a:schemeClr val="bg1"/>
                </a:solidFill>
              </a:rPr>
              <a:t>to be continued</a:t>
            </a:r>
            <a:r>
              <a:rPr lang="ru-RU" sz="4000">
                <a:solidFill>
                  <a:schemeClr val="bg1"/>
                </a:solidFill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5683-B298-7116-45C8-185B0E6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Контактная информация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D6F187A-97AA-27D7-B345-53D64B5D03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8251381" cy="439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3C08B86-52C2-C0B4-832F-DBFD0CDD5F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19" t="24249" r="15551" b="23217"/>
          <a:stretch/>
        </p:blipFill>
        <p:spPr>
          <a:xfrm>
            <a:off x="10070725" y="1847371"/>
            <a:ext cx="1650822" cy="2386699"/>
          </a:xfrm>
          <a:prstGeom prst="rect">
            <a:avLst/>
          </a:prstGeom>
        </p:spPr>
      </p:pic>
      <p:pic>
        <p:nvPicPr>
          <p:cNvPr id="5" name="Рисунок 2" descr="Изображение выглядит как текс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1240898-1DDD-63C1-F733-6223C9B34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84" t="24831" r="15151" b="23702"/>
          <a:stretch/>
        </p:blipFill>
        <p:spPr>
          <a:xfrm>
            <a:off x="10070725" y="4289629"/>
            <a:ext cx="1650822" cy="23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2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2858280-96C5-4A13-1F39-3C63BA6A5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727" y="997172"/>
            <a:ext cx="5497273" cy="5224089"/>
          </a:xfrm>
        </p:spPr>
        <p:txBody>
          <a:bodyPr/>
          <a:lstStyle/>
          <a:p>
            <a:r>
              <a:rPr lang="en-US" sz="2000" dirty="0"/>
              <a:t>Bag-of-Patterns (BOP)</a:t>
            </a:r>
          </a:p>
          <a:p>
            <a:r>
              <a:rPr lang="en-US" sz="2000" dirty="0"/>
              <a:t>Symbolic Fourier Approximation (SFA)</a:t>
            </a:r>
          </a:p>
          <a:p>
            <a:r>
              <a:rPr lang="en-US" sz="2000" dirty="0"/>
              <a:t>Individual BOSS</a:t>
            </a:r>
          </a:p>
          <a:p>
            <a:r>
              <a:rPr lang="en-US" sz="2000" dirty="0"/>
              <a:t>BOSS Ensemble</a:t>
            </a:r>
          </a:p>
          <a:p>
            <a:r>
              <a:rPr lang="en-US" sz="2000" dirty="0"/>
              <a:t>BOSS in Vector Space</a:t>
            </a:r>
          </a:p>
          <a:p>
            <a:r>
              <a:rPr lang="ru-RU" sz="2000" dirty="0"/>
              <a:t>С</a:t>
            </a:r>
            <a:r>
              <a:rPr lang="en-US" sz="2000" dirty="0" err="1"/>
              <a:t>ontractable</a:t>
            </a:r>
            <a:r>
              <a:rPr lang="en-US" sz="2000" dirty="0"/>
              <a:t> BOSS</a:t>
            </a:r>
          </a:p>
          <a:p>
            <a:r>
              <a:rPr lang="en-US" sz="2000" dirty="0"/>
              <a:t>Randomized BOSS</a:t>
            </a:r>
          </a:p>
          <a:p>
            <a:r>
              <a:rPr lang="en-US" sz="2000" dirty="0"/>
              <a:t>WEASEL</a:t>
            </a:r>
            <a:endParaRPr lang="ru-RU" sz="20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F60FC83-0474-9F90-F8DE-EF3C581D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27" y="997172"/>
            <a:ext cx="10435033" cy="484317"/>
          </a:xfrm>
        </p:spPr>
        <p:txBody>
          <a:bodyPr/>
          <a:lstStyle/>
          <a:p>
            <a:r>
              <a:rPr lang="en-US" dirty="0"/>
              <a:t>Dictionary-Based Methods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289841-0B9C-D42B-C21B-707058C5316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62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FF9D5C0-C669-DD4F-F774-270D0C33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0133" y="413887"/>
            <a:ext cx="11438467" cy="5792180"/>
          </a:xfrm>
        </p:spPr>
        <p:txBody>
          <a:bodyPr/>
          <a:lstStyle/>
          <a:p>
            <a:r>
              <a:rPr lang="ru-RU" sz="2000" dirty="0"/>
              <a:t>Обычно этот подход сначала преобразует TS в последовательности символов, из которых через скользящее окно извлекаются «слова». </a:t>
            </a:r>
          </a:p>
          <a:p>
            <a:endParaRPr lang="ru-RU" sz="2000" dirty="0"/>
          </a:p>
          <a:p>
            <a:r>
              <a:rPr lang="ru-RU" sz="2000" dirty="0"/>
              <a:t>Затем окончательная классификация проводится путем определения распределения слов, что часто делается путем их подсчета и ранжирования. </a:t>
            </a:r>
          </a:p>
          <a:p>
            <a:endParaRPr lang="ru-RU" sz="2000" dirty="0"/>
          </a:p>
          <a:p>
            <a:r>
              <a:rPr lang="ru-RU" sz="2000" dirty="0"/>
              <a:t>Идея, стоящая за этим методом, заключается в том, что временные ряды похожи, то есть относятся к одному классу, если они содержат похожие слова. </a:t>
            </a:r>
          </a:p>
          <a:p>
            <a:endParaRPr lang="ru-RU" sz="2000" dirty="0"/>
          </a:p>
          <a:p>
            <a:r>
              <a:rPr lang="ru-RU" sz="2000" dirty="0"/>
              <a:t>Основной процесс классификаторов на основе словаря обычно одинаков.</a:t>
            </a:r>
          </a:p>
          <a:p>
            <a:pPr lvl="2"/>
            <a:r>
              <a:rPr lang="ru-RU" sz="1467" dirty="0"/>
              <a:t>Запустите скользящее окно определенной длины над TS</a:t>
            </a:r>
          </a:p>
          <a:p>
            <a:pPr lvl="2"/>
            <a:r>
              <a:rPr lang="ru-RU" sz="1467" dirty="0"/>
              <a:t>Преобразовать каждую подпоследовательность в слово (с определенной длиной и фиксированным набором букв)</a:t>
            </a:r>
          </a:p>
          <a:p>
            <a:pPr lvl="2"/>
            <a:r>
              <a:rPr lang="ru-RU" sz="1467" dirty="0"/>
              <a:t>Создайте гистограмму этих слов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4C133A-02D4-2D69-F2A3-8D37EB1BEBD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3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5D1410-BA3F-DC59-F41C-14014EF57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686439"/>
            <a:ext cx="8139253" cy="484317"/>
          </a:xfrm>
        </p:spPr>
        <p:txBody>
          <a:bodyPr/>
          <a:lstStyle/>
          <a:p>
            <a:r>
              <a:rPr lang="ru-RU" dirty="0"/>
              <a:t>Основной алгоритм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5EB4D-6C3E-DFFB-3DEC-67FF90881D3B}"/>
              </a:ext>
            </a:extLst>
          </p:cNvPr>
          <p:cNvSpPr txBox="1"/>
          <p:nvPr/>
        </p:nvSpPr>
        <p:spPr>
          <a:xfrm>
            <a:off x="907025" y="1652092"/>
            <a:ext cx="98003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Скользящие окна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  <a:sym typeface="Wingdings" panose="05000000000000000000" pitchFamily="2" charset="2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Извлечение подсерий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(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windows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 из временных рядов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Преобразование каждого окна реальных значений в слово с дискретным значением (последовательность символов в фиксированном алфавите)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Построение разреженного вектора признаков из гистограмм количества слов</a:t>
            </a:r>
            <a:endParaRPr lang="en-US" dirty="0">
              <a:solidFill>
                <a:srgbClr val="000000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-apple-system"/>
              </a:rPr>
              <a:t>Д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ля этих векторов объектов используется метод классификации из набора инструментов машинного обучения. </a:t>
            </a:r>
          </a:p>
        </p:txBody>
      </p:sp>
    </p:spTree>
    <p:extLst>
      <p:ext uri="{BB962C8B-B14F-4D97-AF65-F5344CB8AC3E}">
        <p14:creationId xmlns:p14="http://schemas.microsoft.com/office/powerpoint/2010/main" val="21952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8B41C82-51F2-A2A3-7630-0940D669FA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1600" dirty="0"/>
              <a:t>Алгоритм </a:t>
            </a:r>
            <a:r>
              <a:rPr lang="ru-RU" sz="1600" dirty="0" err="1"/>
              <a:t>Bag-of-Patterns</a:t>
            </a:r>
            <a:r>
              <a:rPr lang="ru-RU" sz="1600" dirty="0"/>
              <a:t> (BOP) работает аналогично алгоритмам </a:t>
            </a:r>
            <a:r>
              <a:rPr lang="ru-RU" sz="1600" dirty="0" err="1"/>
              <a:t>Bag-of-Words</a:t>
            </a:r>
            <a:r>
              <a:rPr lang="ru-RU" sz="1600" dirty="0"/>
              <a:t>, используемым для классификации текстовых данных. </a:t>
            </a:r>
          </a:p>
          <a:p>
            <a:r>
              <a:rPr lang="ru-RU" sz="1600" dirty="0"/>
              <a:t>Этот алгоритм подсчитывает, сколько раз встречается слово.</a:t>
            </a:r>
          </a:p>
          <a:p>
            <a:r>
              <a:rPr lang="ru-RU" sz="1600" dirty="0"/>
              <a:t>Наиболее распространенный метод создания слов из чисел, в данном случае необработанный TS, называется аппроксимацией символьного агрегирования (</a:t>
            </a:r>
            <a:r>
              <a:rPr lang="en-US" sz="1600" dirty="0"/>
              <a:t>Symbolic Aggregation </a:t>
            </a:r>
            <a:r>
              <a:rPr lang="en-US" sz="1600" dirty="0" err="1"/>
              <a:t>approXimation</a:t>
            </a:r>
            <a:r>
              <a:rPr lang="ru-RU" sz="1600" dirty="0"/>
              <a:t>, SAX). </a:t>
            </a:r>
          </a:p>
          <a:p>
            <a:r>
              <a:rPr lang="ru-RU" sz="1600" dirty="0"/>
              <a:t>Таким образом, вы начинаете с разделения TS на разные фрагменты. </a:t>
            </a:r>
          </a:p>
          <a:p>
            <a:r>
              <a:rPr lang="ru-RU" sz="1600" dirty="0"/>
              <a:t>Обычно каждый фрагмент впоследствии стандартизируется, то есть его среднее значение равно 0, а стандартное отклонение равно 1.</a:t>
            </a:r>
          </a:p>
          <a:p>
            <a:r>
              <a:rPr lang="ru-RU" sz="1600" dirty="0"/>
              <a:t>Часто длина слова больше, чем количество действительных значений в подпоследовательности. Поэтому дополнительно применяется </a:t>
            </a:r>
            <a:r>
              <a:rPr lang="ru-RU" sz="1600" dirty="0" err="1"/>
              <a:t>биннинг</a:t>
            </a:r>
            <a:r>
              <a:rPr lang="ru-RU" sz="1600" dirty="0"/>
              <a:t> для каждого фрагмента. </a:t>
            </a:r>
          </a:p>
          <a:p>
            <a:r>
              <a:rPr lang="ru-RU" sz="1600" dirty="0"/>
              <a:t>Затем вычисляется среднее реальное значение каждого </a:t>
            </a:r>
            <a:r>
              <a:rPr lang="ru-RU" sz="1600" dirty="0" err="1"/>
              <a:t>бина</a:t>
            </a:r>
            <a:r>
              <a:rPr lang="ru-RU" sz="1600" dirty="0"/>
              <a:t>, которое затем сопоставляется с буквой. </a:t>
            </a:r>
          </a:p>
          <a:p>
            <a:r>
              <a:rPr lang="ru-RU" sz="1600" dirty="0"/>
              <a:t>Например, всем средним значениям ниже -1 присваивается буква «а», всем значениям больше -1 и меньше 1 присваивается «b», а всем значениям выше 1 — «с».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A9C1099-70EA-8E86-3186-A41456091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651934"/>
            <a:ext cx="7095067" cy="484317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Bag-of-Patterns Algorithms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25FD6F-0421-DBF1-6852-46F3CC6997C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5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AE8B44-8501-717E-1B84-B96EB4DE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577883"/>
            <a:ext cx="4301067" cy="484317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27258-58BC-CBBB-DF4D-24A356E7A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72"/>
          <a:stretch/>
        </p:blipFill>
        <p:spPr>
          <a:xfrm>
            <a:off x="2146851" y="577883"/>
            <a:ext cx="9574696" cy="2063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63ED5-5171-4227-7BC2-5C1E3B1F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51" y="2512653"/>
            <a:ext cx="9693966" cy="2341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2EB16-A4BE-515C-1755-777CE055B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661" y="4762184"/>
            <a:ext cx="9336156" cy="20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4560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71af3243-3dd4-4a8d-8c0d-dd76da1f02a5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2872</TotalTime>
  <Words>3253</Words>
  <Application>Microsoft Office PowerPoint</Application>
  <PresentationFormat>Широкоэкранный</PresentationFormat>
  <Paragraphs>284</Paragraphs>
  <Slides>46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47" baseType="lpstr">
      <vt:lpstr>Дивиденд</vt:lpstr>
      <vt:lpstr>Основы обработки временных рядов алгоритмами МЛ и ИИ</vt:lpstr>
      <vt:lpstr>Посещаемость</vt:lpstr>
      <vt:lpstr>Классификация временных рядов</vt:lpstr>
      <vt:lpstr>Основные алгоритмы</vt:lpstr>
      <vt:lpstr>Dictionary-Based Methods</vt:lpstr>
      <vt:lpstr>Презентация PowerPoint</vt:lpstr>
      <vt:lpstr>Основной алгоритм</vt:lpstr>
      <vt:lpstr>Bag-of-Patterns Algorithms</vt:lpstr>
      <vt:lpstr>Пример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Symbolic Fourier Approximation Algorithms</vt:lpstr>
      <vt:lpstr>Алгоритм</vt:lpstr>
      <vt:lpstr>Symbolic Fourier Approximation Algorithms</vt:lpstr>
      <vt:lpstr> Bag-of-SFA-Symbols (BOSS)</vt:lpstr>
      <vt:lpstr>BOSS Ensemble</vt:lpstr>
      <vt:lpstr>BOSS  in  Vector Space</vt:lpstr>
      <vt:lpstr>Contractable BOSS</vt:lpstr>
      <vt:lpstr>Randomized BOSS</vt:lpstr>
      <vt:lpstr>Word Extraction for TS Classification (WEASEL)</vt:lpstr>
      <vt:lpstr>Temporal Dictionary Ensemble (TDE)</vt:lpstr>
      <vt:lpstr>Презентация PowerPoint</vt:lpstr>
      <vt:lpstr>Shapelet подход</vt:lpstr>
      <vt:lpstr>Презентация PowerPoint</vt:lpstr>
      <vt:lpstr>Shapelet-Extracting Based Algorithms</vt:lpstr>
      <vt:lpstr>Shapelet-Extracting Based Algorithms</vt:lpstr>
      <vt:lpstr>Shapelet-Learning Based Algorithms</vt:lpstr>
      <vt:lpstr>Shapelet-Learning Based Algorithms</vt:lpstr>
      <vt:lpstr>Kernel-Based Algorithms</vt:lpstr>
      <vt:lpstr>Kernel-Based Algorithms</vt:lpstr>
      <vt:lpstr>Feature-Based Methods</vt:lpstr>
      <vt:lpstr>Презентация PowerPoint</vt:lpstr>
      <vt:lpstr>catch22 algorithm</vt:lpstr>
      <vt:lpstr>Matrix Profile Classifier</vt:lpstr>
      <vt:lpstr>State-of-art (SOTA) подходы</vt:lpstr>
      <vt:lpstr>Презентация PowerPoint</vt:lpstr>
      <vt:lpstr>Презентация PowerPoint</vt:lpstr>
      <vt:lpstr>Презентация PowerPoint</vt:lpstr>
      <vt:lpstr>Презентация PowerPoint</vt:lpstr>
      <vt:lpstr>State-of-art (SOTA) подходы</vt:lpstr>
      <vt:lpstr>Что можно улучшить?</vt:lpstr>
      <vt:lpstr>to be continued.....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обработки временных рядов алгоритмами машинного обучения  и искусственного интеллекта</dc:title>
  <dc:creator>Марина Барулина</dc:creator>
  <cp:lastModifiedBy>Марина Барулина</cp:lastModifiedBy>
  <cp:revision>506</cp:revision>
  <dcterms:created xsi:type="dcterms:W3CDTF">2023-09-20T17:09:19Z</dcterms:created>
  <dcterms:modified xsi:type="dcterms:W3CDTF">2023-11-10T15:35:35Z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